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74" r:id="rId5"/>
    <p:sldId id="266" r:id="rId6"/>
    <p:sldId id="267" r:id="rId7"/>
    <p:sldId id="268" r:id="rId8"/>
    <p:sldId id="269" r:id="rId9"/>
    <p:sldId id="270" r:id="rId10"/>
    <p:sldId id="271" r:id="rId11"/>
    <p:sldId id="264" r:id="rId12"/>
    <p:sldId id="273" r:id="rId13"/>
    <p:sldId id="27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D9E312-5975-44A8-A094-37C9AE9130D2}" v="27" dt="2025-03-01T14:11:05.3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88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herjee, Chitramoy (Omaha)" userId="b02e09d6-29e8-4e72-a082-80806ef322b3" providerId="ADAL" clId="{CED9E312-5975-44A8-A094-37C9AE9130D2}"/>
    <pc:docChg chg="undo custSel addSld delSld modSld">
      <pc:chgData name="Mukherjee, Chitramoy (Omaha)" userId="b02e09d6-29e8-4e72-a082-80806ef322b3" providerId="ADAL" clId="{CED9E312-5975-44A8-A094-37C9AE9130D2}" dt="2025-03-01T14:11:05.325" v="389"/>
      <pc:docMkLst>
        <pc:docMk/>
      </pc:docMkLst>
      <pc:sldChg chg="addSp delSp modSp mod modTransition modAnim">
        <pc:chgData name="Mukherjee, Chitramoy (Omaha)" userId="b02e09d6-29e8-4e72-a082-80806ef322b3" providerId="ADAL" clId="{CED9E312-5975-44A8-A094-37C9AE9130D2}" dt="2025-03-01T14:11:05.325" v="389"/>
        <pc:sldMkLst>
          <pc:docMk/>
          <pc:sldMk cId="3378899318" sldId="256"/>
        </pc:sldMkLst>
        <pc:spChg chg="mod">
          <ac:chgData name="Mukherjee, Chitramoy (Omaha)" userId="b02e09d6-29e8-4e72-a082-80806ef322b3" providerId="ADAL" clId="{CED9E312-5975-44A8-A094-37C9AE9130D2}" dt="2025-02-28T04:07:00.559" v="9" actId="115"/>
          <ac:spMkLst>
            <pc:docMk/>
            <pc:sldMk cId="3378899318" sldId="256"/>
            <ac:spMk id="2" creationId="{1406C51B-7923-3FCD-9F3B-D359C17C45F4}"/>
          </ac:spMkLst>
        </pc:spChg>
        <pc:picChg chg="add del mod ord">
          <ac:chgData name="Mukherjee, Chitramoy (Omaha)" userId="b02e09d6-29e8-4e72-a082-80806ef322b3" providerId="ADAL" clId="{CED9E312-5975-44A8-A094-37C9AE9130D2}" dt="2025-03-01T13:56:13.029" v="364"/>
          <ac:picMkLst>
            <pc:docMk/>
            <pc:sldMk cId="3378899318" sldId="256"/>
            <ac:picMk id="5" creationId="{25097033-314B-A903-64F8-14441516C3A7}"/>
          </ac:picMkLst>
        </pc:picChg>
        <pc:picChg chg="add del mod">
          <ac:chgData name="Mukherjee, Chitramoy (Omaha)" userId="b02e09d6-29e8-4e72-a082-80806ef322b3" providerId="ADAL" clId="{CED9E312-5975-44A8-A094-37C9AE9130D2}" dt="2025-03-01T13:56:42.373" v="377"/>
          <ac:picMkLst>
            <pc:docMk/>
            <pc:sldMk cId="3378899318" sldId="256"/>
            <ac:picMk id="6" creationId="{48CC3DD2-78BA-6CB1-14C3-B11CC22BD594}"/>
          </ac:picMkLst>
        </pc:picChg>
        <pc:picChg chg="del">
          <ac:chgData name="Mukherjee, Chitramoy (Omaha)" userId="b02e09d6-29e8-4e72-a082-80806ef322b3" providerId="ADAL" clId="{CED9E312-5975-44A8-A094-37C9AE9130D2}" dt="2025-03-01T13:56:06.188" v="363"/>
          <ac:picMkLst>
            <pc:docMk/>
            <pc:sldMk cId="3378899318" sldId="256"/>
            <ac:picMk id="7" creationId="{895BEBC2-EAF4-1B8F-C45B-FD21F285C603}"/>
          </ac:picMkLst>
        </pc:picChg>
        <pc:picChg chg="add del mod ord">
          <ac:chgData name="Mukherjee, Chitramoy (Omaha)" userId="b02e09d6-29e8-4e72-a082-80806ef322b3" providerId="ADAL" clId="{CED9E312-5975-44A8-A094-37C9AE9130D2}" dt="2025-03-01T13:57:23.171" v="378"/>
          <ac:picMkLst>
            <pc:docMk/>
            <pc:sldMk cId="3378899318" sldId="256"/>
            <ac:picMk id="12" creationId="{C223AFA2-6B59-E7EF-A7A0-FE4C017BD598}"/>
          </ac:picMkLst>
        </pc:picChg>
        <pc:picChg chg="add del mod">
          <ac:chgData name="Mukherjee, Chitramoy (Omaha)" userId="b02e09d6-29e8-4e72-a082-80806ef322b3" providerId="ADAL" clId="{CED9E312-5975-44A8-A094-37C9AE9130D2}" dt="2025-03-01T13:57:38.961" v="381"/>
          <ac:picMkLst>
            <pc:docMk/>
            <pc:sldMk cId="3378899318" sldId="256"/>
            <ac:picMk id="13" creationId="{56C022EE-6DDA-9CD9-D32C-625353D44E6A}"/>
          </ac:picMkLst>
        </pc:picChg>
        <pc:picChg chg="add del mod ord">
          <ac:chgData name="Mukherjee, Chitramoy (Omaha)" userId="b02e09d6-29e8-4e72-a082-80806ef322b3" providerId="ADAL" clId="{CED9E312-5975-44A8-A094-37C9AE9130D2}" dt="2025-03-01T13:58:24.487" v="382"/>
          <ac:picMkLst>
            <pc:docMk/>
            <pc:sldMk cId="3378899318" sldId="256"/>
            <ac:picMk id="15" creationId="{11632E09-32C4-C969-B978-991C4179C8F8}"/>
          </ac:picMkLst>
        </pc:picChg>
        <pc:picChg chg="add del mod">
          <ac:chgData name="Mukherjee, Chitramoy (Omaha)" userId="b02e09d6-29e8-4e72-a082-80806ef322b3" providerId="ADAL" clId="{CED9E312-5975-44A8-A094-37C9AE9130D2}" dt="2025-03-01T13:58:27.582" v="384"/>
          <ac:picMkLst>
            <pc:docMk/>
            <pc:sldMk cId="3378899318" sldId="256"/>
            <ac:picMk id="16" creationId="{60D5EE18-ECD0-A8C2-FD6F-4A0B7627BF97}"/>
          </ac:picMkLst>
        </pc:picChg>
        <pc:picChg chg="add del mod ord">
          <ac:chgData name="Mukherjee, Chitramoy (Omaha)" userId="b02e09d6-29e8-4e72-a082-80806ef322b3" providerId="ADAL" clId="{CED9E312-5975-44A8-A094-37C9AE9130D2}" dt="2025-03-01T14:00:20.455" v="385"/>
          <ac:picMkLst>
            <pc:docMk/>
            <pc:sldMk cId="3378899318" sldId="256"/>
            <ac:picMk id="18" creationId="{1410ED80-2443-416C-A83C-2AA3FF2DC5CF}"/>
          </ac:picMkLst>
        </pc:picChg>
        <pc:picChg chg="add del mod">
          <ac:chgData name="Mukherjee, Chitramoy (Omaha)" userId="b02e09d6-29e8-4e72-a082-80806ef322b3" providerId="ADAL" clId="{CED9E312-5975-44A8-A094-37C9AE9130D2}" dt="2025-03-01T14:00:25.203" v="388"/>
          <ac:picMkLst>
            <pc:docMk/>
            <pc:sldMk cId="3378899318" sldId="256"/>
            <ac:picMk id="19" creationId="{9613E75D-8F96-FABA-AE7B-F7A515617D36}"/>
          </ac:picMkLst>
        </pc:picChg>
        <pc:picChg chg="add del mod ord">
          <ac:chgData name="Mukherjee, Chitramoy (Omaha)" userId="b02e09d6-29e8-4e72-a082-80806ef322b3" providerId="ADAL" clId="{CED9E312-5975-44A8-A094-37C9AE9130D2}" dt="2025-03-01T14:11:05.325" v="389"/>
          <ac:picMkLst>
            <pc:docMk/>
            <pc:sldMk cId="3378899318" sldId="256"/>
            <ac:picMk id="20" creationId="{AE0F9C22-F007-48CB-29EC-5BFC1C47F82E}"/>
          </ac:picMkLst>
        </pc:picChg>
        <pc:picChg chg="add mod">
          <ac:chgData name="Mukherjee, Chitramoy (Omaha)" userId="b02e09d6-29e8-4e72-a082-80806ef322b3" providerId="ADAL" clId="{CED9E312-5975-44A8-A094-37C9AE9130D2}" dt="2025-03-01T14:11:05.325" v="389"/>
          <ac:picMkLst>
            <pc:docMk/>
            <pc:sldMk cId="3378899318" sldId="256"/>
            <ac:picMk id="21" creationId="{8C5E727A-04A7-2376-E0AB-2822B2FE8134}"/>
          </ac:picMkLst>
        </pc:picChg>
      </pc:sldChg>
      <pc:sldChg chg="addSp delSp modSp mod modTransition modAnim">
        <pc:chgData name="Mukherjee, Chitramoy (Omaha)" userId="b02e09d6-29e8-4e72-a082-80806ef322b3" providerId="ADAL" clId="{CED9E312-5975-44A8-A094-37C9AE9130D2}" dt="2025-03-01T14:11:05.325" v="389"/>
        <pc:sldMkLst>
          <pc:docMk/>
          <pc:sldMk cId="1087902478" sldId="257"/>
        </pc:sldMkLst>
        <pc:spChg chg="mod">
          <ac:chgData name="Mukherjee, Chitramoy (Omaha)" userId="b02e09d6-29e8-4e72-a082-80806ef322b3" providerId="ADAL" clId="{CED9E312-5975-44A8-A094-37C9AE9130D2}" dt="2025-02-28T04:07:40.642" v="12" actId="20577"/>
          <ac:spMkLst>
            <pc:docMk/>
            <pc:sldMk cId="1087902478" sldId="257"/>
            <ac:spMk id="4" creationId="{6D0EB147-B311-4C47-AC8A-4857C404D107}"/>
          </ac:spMkLst>
        </pc:spChg>
        <pc:spChg chg="mod">
          <ac:chgData name="Mukherjee, Chitramoy (Omaha)" userId="b02e09d6-29e8-4e72-a082-80806ef322b3" providerId="ADAL" clId="{CED9E312-5975-44A8-A094-37C9AE9130D2}" dt="2025-02-28T04:08:20.576" v="17" actId="20577"/>
          <ac:spMkLst>
            <pc:docMk/>
            <pc:sldMk cId="1087902478" sldId="257"/>
            <ac:spMk id="11" creationId="{91653203-C51C-8494-2CF7-D03883DFA97D}"/>
          </ac:spMkLst>
        </pc:spChg>
        <pc:picChg chg="del">
          <ac:chgData name="Mukherjee, Chitramoy (Omaha)" userId="b02e09d6-29e8-4e72-a082-80806ef322b3" providerId="ADAL" clId="{CED9E312-5975-44A8-A094-37C9AE9130D2}" dt="2025-03-01T13:56:42.373" v="377"/>
          <ac:picMkLst>
            <pc:docMk/>
            <pc:sldMk cId="1087902478" sldId="257"/>
            <ac:picMk id="7" creationId="{53196123-5F77-BE85-320E-F7B23638A6AE}"/>
          </ac:picMkLst>
        </pc:picChg>
        <pc:picChg chg="add del mod ord">
          <ac:chgData name="Mukherjee, Chitramoy (Omaha)" userId="b02e09d6-29e8-4e72-a082-80806ef322b3" providerId="ADAL" clId="{CED9E312-5975-44A8-A094-37C9AE9130D2}" dt="2025-03-01T13:57:23.171" v="378"/>
          <ac:picMkLst>
            <pc:docMk/>
            <pc:sldMk cId="1087902478" sldId="257"/>
            <ac:picMk id="8" creationId="{7095B26E-DCA5-EDF4-5F9E-C84EF19005D6}"/>
          </ac:picMkLst>
        </pc:picChg>
        <pc:picChg chg="add del mod">
          <ac:chgData name="Mukherjee, Chitramoy (Omaha)" userId="b02e09d6-29e8-4e72-a082-80806ef322b3" providerId="ADAL" clId="{CED9E312-5975-44A8-A094-37C9AE9130D2}" dt="2025-03-01T13:57:38.961" v="381"/>
          <ac:picMkLst>
            <pc:docMk/>
            <pc:sldMk cId="1087902478" sldId="257"/>
            <ac:picMk id="10" creationId="{CCFB7945-E594-2CD4-FD73-0344B8B52934}"/>
          </ac:picMkLst>
        </pc:picChg>
        <pc:picChg chg="add del mod ord">
          <ac:chgData name="Mukherjee, Chitramoy (Omaha)" userId="b02e09d6-29e8-4e72-a082-80806ef322b3" providerId="ADAL" clId="{CED9E312-5975-44A8-A094-37C9AE9130D2}" dt="2025-03-01T14:00:20.455" v="385"/>
          <ac:picMkLst>
            <pc:docMk/>
            <pc:sldMk cId="1087902478" sldId="257"/>
            <ac:picMk id="15" creationId="{DA00AEB9-CA20-CEF1-AC5D-57B1D4EE3572}"/>
          </ac:picMkLst>
        </pc:picChg>
        <pc:picChg chg="add del mod">
          <ac:chgData name="Mukherjee, Chitramoy (Omaha)" userId="b02e09d6-29e8-4e72-a082-80806ef322b3" providerId="ADAL" clId="{CED9E312-5975-44A8-A094-37C9AE9130D2}" dt="2025-03-01T14:00:25.203" v="388"/>
          <ac:picMkLst>
            <pc:docMk/>
            <pc:sldMk cId="1087902478" sldId="257"/>
            <ac:picMk id="16" creationId="{67EBEF97-0AB8-01E3-2F72-A1A35FDDA825}"/>
          </ac:picMkLst>
        </pc:picChg>
        <pc:picChg chg="add del mod ord">
          <ac:chgData name="Mukherjee, Chitramoy (Omaha)" userId="b02e09d6-29e8-4e72-a082-80806ef322b3" providerId="ADAL" clId="{CED9E312-5975-44A8-A094-37C9AE9130D2}" dt="2025-03-01T14:11:05.325" v="389"/>
          <ac:picMkLst>
            <pc:docMk/>
            <pc:sldMk cId="1087902478" sldId="257"/>
            <ac:picMk id="19" creationId="{89795086-13C1-16D6-92E6-3D5C734B9CAA}"/>
          </ac:picMkLst>
        </pc:picChg>
        <pc:picChg chg="add mod">
          <ac:chgData name="Mukherjee, Chitramoy (Omaha)" userId="b02e09d6-29e8-4e72-a082-80806ef322b3" providerId="ADAL" clId="{CED9E312-5975-44A8-A094-37C9AE9130D2}" dt="2025-03-01T14:11:05.325" v="389"/>
          <ac:picMkLst>
            <pc:docMk/>
            <pc:sldMk cId="1087902478" sldId="257"/>
            <ac:picMk id="20" creationId="{F7F79117-2E5D-DA08-74C6-450ECB989C3F}"/>
          </ac:picMkLst>
        </pc:picChg>
      </pc:sldChg>
      <pc:sldChg chg="addSp delSp modSp mod modTransition modAnim">
        <pc:chgData name="Mukherjee, Chitramoy (Omaha)" userId="b02e09d6-29e8-4e72-a082-80806ef322b3" providerId="ADAL" clId="{CED9E312-5975-44A8-A094-37C9AE9130D2}" dt="2025-03-01T14:11:05.325" v="389"/>
        <pc:sldMkLst>
          <pc:docMk/>
          <pc:sldMk cId="496425999" sldId="258"/>
        </pc:sldMkLst>
        <pc:spChg chg="mod">
          <ac:chgData name="Mukherjee, Chitramoy (Omaha)" userId="b02e09d6-29e8-4e72-a082-80806ef322b3" providerId="ADAL" clId="{CED9E312-5975-44A8-A094-37C9AE9130D2}" dt="2025-03-01T13:53:04.217" v="344" actId="20577"/>
          <ac:spMkLst>
            <pc:docMk/>
            <pc:sldMk cId="496425999" sldId="258"/>
            <ac:spMk id="4" creationId="{C2D22AF0-9BFD-32E5-DF19-4A24274E1654}"/>
          </ac:spMkLst>
        </pc:spChg>
        <pc:picChg chg="add del mod ord">
          <ac:chgData name="Mukherjee, Chitramoy (Omaha)" userId="b02e09d6-29e8-4e72-a082-80806ef322b3" providerId="ADAL" clId="{CED9E312-5975-44A8-A094-37C9AE9130D2}" dt="2025-03-01T14:11:05.325" v="389"/>
          <ac:picMkLst>
            <pc:docMk/>
            <pc:sldMk cId="496425999" sldId="258"/>
            <ac:picMk id="2" creationId="{9C5DD758-15BB-273B-DBFD-907C800B77DA}"/>
          </ac:picMkLst>
        </pc:picChg>
        <pc:picChg chg="del">
          <ac:chgData name="Mukherjee, Chitramoy (Omaha)" userId="b02e09d6-29e8-4e72-a082-80806ef322b3" providerId="ADAL" clId="{CED9E312-5975-44A8-A094-37C9AE9130D2}" dt="2025-03-01T13:56:42.373" v="377"/>
          <ac:picMkLst>
            <pc:docMk/>
            <pc:sldMk cId="496425999" sldId="258"/>
            <ac:picMk id="3" creationId="{0F7EB849-27CF-0473-754B-1CC19F993B28}"/>
          </ac:picMkLst>
        </pc:picChg>
        <pc:picChg chg="add mod">
          <ac:chgData name="Mukherjee, Chitramoy (Omaha)" userId="b02e09d6-29e8-4e72-a082-80806ef322b3" providerId="ADAL" clId="{CED9E312-5975-44A8-A094-37C9AE9130D2}" dt="2025-03-01T14:11:05.325" v="389"/>
          <ac:picMkLst>
            <pc:docMk/>
            <pc:sldMk cId="496425999" sldId="258"/>
            <ac:picMk id="5" creationId="{673CB378-A520-C4AC-9A6E-01167BB5ABC1}"/>
          </ac:picMkLst>
        </pc:picChg>
      </pc:sldChg>
      <pc:sldChg chg="addSp delSp modSp mod modTransition modAnim">
        <pc:chgData name="Mukherjee, Chitramoy (Omaha)" userId="b02e09d6-29e8-4e72-a082-80806ef322b3" providerId="ADAL" clId="{CED9E312-5975-44A8-A094-37C9AE9130D2}" dt="2025-03-01T14:11:05.325" v="389"/>
        <pc:sldMkLst>
          <pc:docMk/>
          <pc:sldMk cId="1190421681" sldId="264"/>
        </pc:sldMkLst>
        <pc:spChg chg="mod">
          <ac:chgData name="Mukherjee, Chitramoy (Omaha)" userId="b02e09d6-29e8-4e72-a082-80806ef322b3" providerId="ADAL" clId="{CED9E312-5975-44A8-A094-37C9AE9130D2}" dt="2025-02-28T04:34:59.901" v="252" actId="1076"/>
          <ac:spMkLst>
            <pc:docMk/>
            <pc:sldMk cId="1190421681" sldId="264"/>
            <ac:spMk id="2" creationId="{F936B524-4EE4-6FDA-500A-B4D014405CD5}"/>
          </ac:spMkLst>
        </pc:spChg>
        <pc:spChg chg="add mod">
          <ac:chgData name="Mukherjee, Chitramoy (Omaha)" userId="b02e09d6-29e8-4e72-a082-80806ef322b3" providerId="ADAL" clId="{CED9E312-5975-44A8-A094-37C9AE9130D2}" dt="2025-02-28T04:36:17.481" v="265" actId="108"/>
          <ac:spMkLst>
            <pc:docMk/>
            <pc:sldMk cId="1190421681" sldId="264"/>
            <ac:spMk id="5" creationId="{11A1E557-70A4-0C57-A6D5-D3D2038BDC32}"/>
          </ac:spMkLst>
        </pc:spChg>
        <pc:picChg chg="add mod">
          <ac:chgData name="Mukherjee, Chitramoy (Omaha)" userId="b02e09d6-29e8-4e72-a082-80806ef322b3" providerId="ADAL" clId="{CED9E312-5975-44A8-A094-37C9AE9130D2}" dt="2025-02-28T04:36:42.538" v="267" actId="1076"/>
          <ac:picMkLst>
            <pc:docMk/>
            <pc:sldMk cId="1190421681" sldId="264"/>
            <ac:picMk id="3" creationId="{4C3C298F-F8C7-7CD6-AEC7-3C032DD5CEF3}"/>
          </ac:picMkLst>
        </pc:picChg>
        <pc:picChg chg="add del mod ord">
          <ac:chgData name="Mukherjee, Chitramoy (Omaha)" userId="b02e09d6-29e8-4e72-a082-80806ef322b3" providerId="ADAL" clId="{CED9E312-5975-44A8-A094-37C9AE9130D2}" dt="2025-03-01T14:11:05.325" v="389"/>
          <ac:picMkLst>
            <pc:docMk/>
            <pc:sldMk cId="1190421681" sldId="264"/>
            <ac:picMk id="4" creationId="{621D9E42-7F38-4751-66D2-266B357EB06A}"/>
          </ac:picMkLst>
        </pc:picChg>
        <pc:picChg chg="del">
          <ac:chgData name="Mukherjee, Chitramoy (Omaha)" userId="b02e09d6-29e8-4e72-a082-80806ef322b3" providerId="ADAL" clId="{CED9E312-5975-44A8-A094-37C9AE9130D2}" dt="2025-03-01T13:56:42.373" v="377"/>
          <ac:picMkLst>
            <pc:docMk/>
            <pc:sldMk cId="1190421681" sldId="264"/>
            <ac:picMk id="6" creationId="{0C9DF8EB-0FF1-735F-94DF-513521848021}"/>
          </ac:picMkLst>
        </pc:picChg>
        <pc:picChg chg="add mod">
          <ac:chgData name="Mukherjee, Chitramoy (Omaha)" userId="b02e09d6-29e8-4e72-a082-80806ef322b3" providerId="ADAL" clId="{CED9E312-5975-44A8-A094-37C9AE9130D2}" dt="2025-03-01T14:11:05.325" v="389"/>
          <ac:picMkLst>
            <pc:docMk/>
            <pc:sldMk cId="1190421681" sldId="264"/>
            <ac:picMk id="7" creationId="{A7221A9A-B1A7-B417-7750-0F71D654C901}"/>
          </ac:picMkLst>
        </pc:picChg>
        <pc:picChg chg="del">
          <ac:chgData name="Mukherjee, Chitramoy (Omaha)" userId="b02e09d6-29e8-4e72-a082-80806ef322b3" providerId="ADAL" clId="{CED9E312-5975-44A8-A094-37C9AE9130D2}" dt="2025-02-28T04:30:06.634" v="218" actId="478"/>
          <ac:picMkLst>
            <pc:docMk/>
            <pc:sldMk cId="1190421681" sldId="264"/>
            <ac:picMk id="1026" creationId="{D51CD488-1BDC-7C70-7592-BA1AE7A186CB}"/>
          </ac:picMkLst>
        </pc:picChg>
      </pc:sldChg>
      <pc:sldChg chg="addSp delSp modSp mod modTransition modAnim">
        <pc:chgData name="Mukherjee, Chitramoy (Omaha)" userId="b02e09d6-29e8-4e72-a082-80806ef322b3" providerId="ADAL" clId="{CED9E312-5975-44A8-A094-37C9AE9130D2}" dt="2025-03-01T14:11:05.325" v="389"/>
        <pc:sldMkLst>
          <pc:docMk/>
          <pc:sldMk cId="309337898" sldId="266"/>
        </pc:sldMkLst>
        <pc:spChg chg="mod">
          <ac:chgData name="Mukherjee, Chitramoy (Omaha)" userId="b02e09d6-29e8-4e72-a082-80806ef322b3" providerId="ADAL" clId="{CED9E312-5975-44A8-A094-37C9AE9130D2}" dt="2025-02-28T04:13:25.015" v="78" actId="20577"/>
          <ac:spMkLst>
            <pc:docMk/>
            <pc:sldMk cId="309337898" sldId="266"/>
            <ac:spMk id="4" creationId="{F62F2698-4182-297F-0BE5-822DD2CF67BC}"/>
          </ac:spMkLst>
        </pc:spChg>
        <pc:picChg chg="add del mod ord">
          <ac:chgData name="Mukherjee, Chitramoy (Omaha)" userId="b02e09d6-29e8-4e72-a082-80806ef322b3" providerId="ADAL" clId="{CED9E312-5975-44A8-A094-37C9AE9130D2}" dt="2025-03-01T14:11:05.325" v="389"/>
          <ac:picMkLst>
            <pc:docMk/>
            <pc:sldMk cId="309337898" sldId="266"/>
            <ac:picMk id="2" creationId="{DE2B726F-BF8C-2983-9A0B-F460156C5BBF}"/>
          </ac:picMkLst>
        </pc:picChg>
        <pc:picChg chg="add mod">
          <ac:chgData name="Mukherjee, Chitramoy (Omaha)" userId="b02e09d6-29e8-4e72-a082-80806ef322b3" providerId="ADAL" clId="{CED9E312-5975-44A8-A094-37C9AE9130D2}" dt="2025-03-01T14:11:05.325" v="389"/>
          <ac:picMkLst>
            <pc:docMk/>
            <pc:sldMk cId="309337898" sldId="266"/>
            <ac:picMk id="3" creationId="{1F082063-A587-73DE-0D72-519F190837C6}"/>
          </ac:picMkLst>
        </pc:picChg>
        <pc:picChg chg="del">
          <ac:chgData name="Mukherjee, Chitramoy (Omaha)" userId="b02e09d6-29e8-4e72-a082-80806ef322b3" providerId="ADAL" clId="{CED9E312-5975-44A8-A094-37C9AE9130D2}" dt="2025-03-01T13:56:42.373" v="377"/>
          <ac:picMkLst>
            <pc:docMk/>
            <pc:sldMk cId="309337898" sldId="266"/>
            <ac:picMk id="5" creationId="{7614179E-0627-A9AF-E566-3584E808D395}"/>
          </ac:picMkLst>
        </pc:picChg>
      </pc:sldChg>
      <pc:sldChg chg="addSp delSp modSp mod modTransition modAnim">
        <pc:chgData name="Mukherjee, Chitramoy (Omaha)" userId="b02e09d6-29e8-4e72-a082-80806ef322b3" providerId="ADAL" clId="{CED9E312-5975-44A8-A094-37C9AE9130D2}" dt="2025-03-01T14:11:05.325" v="389"/>
        <pc:sldMkLst>
          <pc:docMk/>
          <pc:sldMk cId="1023109238" sldId="267"/>
        </pc:sldMkLst>
        <pc:spChg chg="mod">
          <ac:chgData name="Mukherjee, Chitramoy (Omaha)" userId="b02e09d6-29e8-4e72-a082-80806ef322b3" providerId="ADAL" clId="{CED9E312-5975-44A8-A094-37C9AE9130D2}" dt="2025-02-28T04:29:43.754" v="217" actId="20577"/>
          <ac:spMkLst>
            <pc:docMk/>
            <pc:sldMk cId="1023109238" sldId="267"/>
            <ac:spMk id="7" creationId="{28DCCE17-A9F8-E0C6-A335-A6A2B633526C}"/>
          </ac:spMkLst>
        </pc:spChg>
        <pc:spChg chg="mod">
          <ac:chgData name="Mukherjee, Chitramoy (Omaha)" userId="b02e09d6-29e8-4e72-a082-80806ef322b3" providerId="ADAL" clId="{CED9E312-5975-44A8-A094-37C9AE9130D2}" dt="2025-02-28T04:17:52.288" v="116" actId="12"/>
          <ac:spMkLst>
            <pc:docMk/>
            <pc:sldMk cId="1023109238" sldId="267"/>
            <ac:spMk id="26" creationId="{F504408C-50FA-CFD3-D196-4A6F14DD950A}"/>
          </ac:spMkLst>
        </pc:spChg>
        <pc:picChg chg="add mod">
          <ac:chgData name="Mukherjee, Chitramoy (Omaha)" userId="b02e09d6-29e8-4e72-a082-80806ef322b3" providerId="ADAL" clId="{CED9E312-5975-44A8-A094-37C9AE9130D2}" dt="2025-02-28T04:14:08.393" v="84" actId="14100"/>
          <ac:picMkLst>
            <pc:docMk/>
            <pc:sldMk cId="1023109238" sldId="267"/>
            <ac:picMk id="2" creationId="{D375B6B6-0159-2779-1E65-2717A83620BA}"/>
          </ac:picMkLst>
        </pc:picChg>
        <pc:picChg chg="del">
          <ac:chgData name="Mukherjee, Chitramoy (Omaha)" userId="b02e09d6-29e8-4e72-a082-80806ef322b3" providerId="ADAL" clId="{CED9E312-5975-44A8-A094-37C9AE9130D2}" dt="2025-03-01T13:56:42.373" v="377"/>
          <ac:picMkLst>
            <pc:docMk/>
            <pc:sldMk cId="1023109238" sldId="267"/>
            <ac:picMk id="3" creationId="{F4E30C97-FCF9-13AB-C7A0-0CEB518D02F5}"/>
          </ac:picMkLst>
        </pc:picChg>
        <pc:picChg chg="add del mod ord">
          <ac:chgData name="Mukherjee, Chitramoy (Omaha)" userId="b02e09d6-29e8-4e72-a082-80806ef322b3" providerId="ADAL" clId="{CED9E312-5975-44A8-A094-37C9AE9130D2}" dt="2025-03-01T14:11:05.325" v="389"/>
          <ac:picMkLst>
            <pc:docMk/>
            <pc:sldMk cId="1023109238" sldId="267"/>
            <ac:picMk id="4" creationId="{22AA9B2E-8E29-06B9-A750-2679FE9E5089}"/>
          </ac:picMkLst>
        </pc:picChg>
        <pc:picChg chg="del">
          <ac:chgData name="Mukherjee, Chitramoy (Omaha)" userId="b02e09d6-29e8-4e72-a082-80806ef322b3" providerId="ADAL" clId="{CED9E312-5975-44A8-A094-37C9AE9130D2}" dt="2025-02-28T04:13:47.799" v="79" actId="478"/>
          <ac:picMkLst>
            <pc:docMk/>
            <pc:sldMk cId="1023109238" sldId="267"/>
            <ac:picMk id="4" creationId="{466E33A5-BC62-3B78-1D86-DE2ACB25FAB9}"/>
          </ac:picMkLst>
        </pc:picChg>
        <pc:picChg chg="add mod">
          <ac:chgData name="Mukherjee, Chitramoy (Omaha)" userId="b02e09d6-29e8-4e72-a082-80806ef322b3" providerId="ADAL" clId="{CED9E312-5975-44A8-A094-37C9AE9130D2}" dt="2025-03-01T14:11:05.325" v="389"/>
          <ac:picMkLst>
            <pc:docMk/>
            <pc:sldMk cId="1023109238" sldId="267"/>
            <ac:picMk id="5" creationId="{7B03BBD7-F7B7-70C1-1EF2-896F8EE896A9}"/>
          </ac:picMkLst>
        </pc:picChg>
      </pc:sldChg>
      <pc:sldChg chg="addSp delSp modSp mod modTransition modAnim">
        <pc:chgData name="Mukherjee, Chitramoy (Omaha)" userId="b02e09d6-29e8-4e72-a082-80806ef322b3" providerId="ADAL" clId="{CED9E312-5975-44A8-A094-37C9AE9130D2}" dt="2025-03-01T14:11:05.325" v="389"/>
        <pc:sldMkLst>
          <pc:docMk/>
          <pc:sldMk cId="1360300112" sldId="268"/>
        </pc:sldMkLst>
        <pc:spChg chg="mod">
          <ac:chgData name="Mukherjee, Chitramoy (Omaha)" userId="b02e09d6-29e8-4e72-a082-80806ef322b3" providerId="ADAL" clId="{CED9E312-5975-44A8-A094-37C9AE9130D2}" dt="2025-02-28T04:29:22.352" v="209" actId="20577"/>
          <ac:spMkLst>
            <pc:docMk/>
            <pc:sldMk cId="1360300112" sldId="268"/>
            <ac:spMk id="7" creationId="{68730168-3781-9D32-480A-21531FD0DB25}"/>
          </ac:spMkLst>
        </pc:spChg>
        <pc:spChg chg="mod">
          <ac:chgData name="Mukherjee, Chitramoy (Omaha)" userId="b02e09d6-29e8-4e72-a082-80806ef322b3" providerId="ADAL" clId="{CED9E312-5975-44A8-A094-37C9AE9130D2}" dt="2025-02-28T04:29:10.572" v="203" actId="1076"/>
          <ac:spMkLst>
            <pc:docMk/>
            <pc:sldMk cId="1360300112" sldId="268"/>
            <ac:spMk id="26" creationId="{2184E32E-7AC3-227A-E762-69268BB5497E}"/>
          </ac:spMkLst>
        </pc:spChg>
        <pc:picChg chg="add mod">
          <ac:chgData name="Mukherjee, Chitramoy (Omaha)" userId="b02e09d6-29e8-4e72-a082-80806ef322b3" providerId="ADAL" clId="{CED9E312-5975-44A8-A094-37C9AE9130D2}" dt="2025-02-28T04:18:50.097" v="122" actId="14100"/>
          <ac:picMkLst>
            <pc:docMk/>
            <pc:sldMk cId="1360300112" sldId="268"/>
            <ac:picMk id="2" creationId="{241601B3-E688-27D5-3AC9-B80F4E9222B9}"/>
          </ac:picMkLst>
        </pc:picChg>
        <pc:picChg chg="del">
          <ac:chgData name="Mukherjee, Chitramoy (Omaha)" userId="b02e09d6-29e8-4e72-a082-80806ef322b3" providerId="ADAL" clId="{CED9E312-5975-44A8-A094-37C9AE9130D2}" dt="2025-02-28T04:18:35.449" v="117" actId="478"/>
          <ac:picMkLst>
            <pc:docMk/>
            <pc:sldMk cId="1360300112" sldId="268"/>
            <ac:picMk id="3" creationId="{017C2B3E-419B-D3D5-436D-E5E10529C545}"/>
          </ac:picMkLst>
        </pc:picChg>
        <pc:picChg chg="add del mod ord">
          <ac:chgData name="Mukherjee, Chitramoy (Omaha)" userId="b02e09d6-29e8-4e72-a082-80806ef322b3" providerId="ADAL" clId="{CED9E312-5975-44A8-A094-37C9AE9130D2}" dt="2025-03-01T14:11:05.325" v="389"/>
          <ac:picMkLst>
            <pc:docMk/>
            <pc:sldMk cId="1360300112" sldId="268"/>
            <ac:picMk id="3" creationId="{DBFA5BEB-9BA1-F877-3E3F-5A669C7B1D41}"/>
          </ac:picMkLst>
        </pc:picChg>
        <pc:picChg chg="del">
          <ac:chgData name="Mukherjee, Chitramoy (Omaha)" userId="b02e09d6-29e8-4e72-a082-80806ef322b3" providerId="ADAL" clId="{CED9E312-5975-44A8-A094-37C9AE9130D2}" dt="2025-03-01T13:56:42.373" v="377"/>
          <ac:picMkLst>
            <pc:docMk/>
            <pc:sldMk cId="1360300112" sldId="268"/>
            <ac:picMk id="4" creationId="{CD5F636A-9F2F-E6AB-DD82-05752C44236D}"/>
          </ac:picMkLst>
        </pc:picChg>
        <pc:picChg chg="add mod">
          <ac:chgData name="Mukherjee, Chitramoy (Omaha)" userId="b02e09d6-29e8-4e72-a082-80806ef322b3" providerId="ADAL" clId="{CED9E312-5975-44A8-A094-37C9AE9130D2}" dt="2025-03-01T14:11:05.325" v="389"/>
          <ac:picMkLst>
            <pc:docMk/>
            <pc:sldMk cId="1360300112" sldId="268"/>
            <ac:picMk id="5" creationId="{FE726D4D-721C-E1B1-901A-87EA47170B36}"/>
          </ac:picMkLst>
        </pc:picChg>
      </pc:sldChg>
      <pc:sldChg chg="addSp delSp modSp mod modTransition modAnim">
        <pc:chgData name="Mukherjee, Chitramoy (Omaha)" userId="b02e09d6-29e8-4e72-a082-80806ef322b3" providerId="ADAL" clId="{CED9E312-5975-44A8-A094-37C9AE9130D2}" dt="2025-03-01T14:11:05.325" v="389"/>
        <pc:sldMkLst>
          <pc:docMk/>
          <pc:sldMk cId="1170665626" sldId="269"/>
        </pc:sldMkLst>
        <pc:spChg chg="mod">
          <ac:chgData name="Mukherjee, Chitramoy (Omaha)" userId="b02e09d6-29e8-4e72-a082-80806ef322b3" providerId="ADAL" clId="{CED9E312-5975-44A8-A094-37C9AE9130D2}" dt="2025-02-28T04:22:17.883" v="151" actId="113"/>
          <ac:spMkLst>
            <pc:docMk/>
            <pc:sldMk cId="1170665626" sldId="269"/>
            <ac:spMk id="7" creationId="{10242A60-1671-0856-736B-D3B503FE29FD}"/>
          </ac:spMkLst>
        </pc:spChg>
        <pc:spChg chg="mod">
          <ac:chgData name="Mukherjee, Chitramoy (Omaha)" userId="b02e09d6-29e8-4e72-a082-80806ef322b3" providerId="ADAL" clId="{CED9E312-5975-44A8-A094-37C9AE9130D2}" dt="2025-02-28T04:29:02.573" v="202" actId="1076"/>
          <ac:spMkLst>
            <pc:docMk/>
            <pc:sldMk cId="1170665626" sldId="269"/>
            <ac:spMk id="26" creationId="{1D239F03-B27C-B46F-3FC5-C4FDE8884047}"/>
          </ac:spMkLst>
        </pc:spChg>
        <pc:picChg chg="add mod">
          <ac:chgData name="Mukherjee, Chitramoy (Omaha)" userId="b02e09d6-29e8-4e72-a082-80806ef322b3" providerId="ADAL" clId="{CED9E312-5975-44A8-A094-37C9AE9130D2}" dt="2025-02-28T04:21:51.877" v="148" actId="14100"/>
          <ac:picMkLst>
            <pc:docMk/>
            <pc:sldMk cId="1170665626" sldId="269"/>
            <ac:picMk id="2" creationId="{C1F40D0E-6DBA-564C-D950-109B1B135C08}"/>
          </ac:picMkLst>
        </pc:picChg>
        <pc:picChg chg="add del mod ord">
          <ac:chgData name="Mukherjee, Chitramoy (Omaha)" userId="b02e09d6-29e8-4e72-a082-80806ef322b3" providerId="ADAL" clId="{CED9E312-5975-44A8-A094-37C9AE9130D2}" dt="2025-03-01T14:11:05.325" v="389"/>
          <ac:picMkLst>
            <pc:docMk/>
            <pc:sldMk cId="1170665626" sldId="269"/>
            <ac:picMk id="3" creationId="{16F84842-21B0-1F25-E523-BD5FC69CE387}"/>
          </ac:picMkLst>
        </pc:picChg>
        <pc:picChg chg="del">
          <ac:chgData name="Mukherjee, Chitramoy (Omaha)" userId="b02e09d6-29e8-4e72-a082-80806ef322b3" providerId="ADAL" clId="{CED9E312-5975-44A8-A094-37C9AE9130D2}" dt="2025-02-28T04:21:32.479" v="144" actId="478"/>
          <ac:picMkLst>
            <pc:docMk/>
            <pc:sldMk cId="1170665626" sldId="269"/>
            <ac:picMk id="3" creationId="{4526FA8B-E276-AA80-1840-E0FD17358AC7}"/>
          </ac:picMkLst>
        </pc:picChg>
        <pc:picChg chg="del">
          <ac:chgData name="Mukherjee, Chitramoy (Omaha)" userId="b02e09d6-29e8-4e72-a082-80806ef322b3" providerId="ADAL" clId="{CED9E312-5975-44A8-A094-37C9AE9130D2}" dt="2025-03-01T13:56:42.373" v="377"/>
          <ac:picMkLst>
            <pc:docMk/>
            <pc:sldMk cId="1170665626" sldId="269"/>
            <ac:picMk id="4" creationId="{B4756537-6622-3C50-38EE-C4CDD097A0FA}"/>
          </ac:picMkLst>
        </pc:picChg>
        <pc:picChg chg="add mod">
          <ac:chgData name="Mukherjee, Chitramoy (Omaha)" userId="b02e09d6-29e8-4e72-a082-80806ef322b3" providerId="ADAL" clId="{CED9E312-5975-44A8-A094-37C9AE9130D2}" dt="2025-03-01T14:11:05.325" v="389"/>
          <ac:picMkLst>
            <pc:docMk/>
            <pc:sldMk cId="1170665626" sldId="269"/>
            <ac:picMk id="5" creationId="{560AA1C0-D1DA-8D8E-28BA-16EA2331DB14}"/>
          </ac:picMkLst>
        </pc:picChg>
      </pc:sldChg>
      <pc:sldChg chg="addSp delSp modSp mod modTransition modAnim">
        <pc:chgData name="Mukherjee, Chitramoy (Omaha)" userId="b02e09d6-29e8-4e72-a082-80806ef322b3" providerId="ADAL" clId="{CED9E312-5975-44A8-A094-37C9AE9130D2}" dt="2025-03-01T14:11:05.325" v="389"/>
        <pc:sldMkLst>
          <pc:docMk/>
          <pc:sldMk cId="3688459083" sldId="270"/>
        </pc:sldMkLst>
        <pc:spChg chg="mod">
          <ac:chgData name="Mukherjee, Chitramoy (Omaha)" userId="b02e09d6-29e8-4e72-a082-80806ef322b3" providerId="ADAL" clId="{CED9E312-5975-44A8-A094-37C9AE9130D2}" dt="2025-02-28T04:28:52.721" v="201" actId="20577"/>
          <ac:spMkLst>
            <pc:docMk/>
            <pc:sldMk cId="3688459083" sldId="270"/>
            <ac:spMk id="7" creationId="{48BB148D-D7D4-A8AB-F899-E6D147E4F38F}"/>
          </ac:spMkLst>
        </pc:spChg>
        <pc:spChg chg="mod">
          <ac:chgData name="Mukherjee, Chitramoy (Omaha)" userId="b02e09d6-29e8-4e72-a082-80806ef322b3" providerId="ADAL" clId="{CED9E312-5975-44A8-A094-37C9AE9130D2}" dt="2025-02-28T04:28:36.326" v="194" actId="1076"/>
          <ac:spMkLst>
            <pc:docMk/>
            <pc:sldMk cId="3688459083" sldId="270"/>
            <ac:spMk id="26" creationId="{EC7EBA4D-71D2-6C9E-7489-0E2273078E3D}"/>
          </ac:spMkLst>
        </pc:spChg>
        <pc:picChg chg="add mod">
          <ac:chgData name="Mukherjee, Chitramoy (Omaha)" userId="b02e09d6-29e8-4e72-a082-80806ef322b3" providerId="ADAL" clId="{CED9E312-5975-44A8-A094-37C9AE9130D2}" dt="2025-02-28T04:23:26.584" v="166" actId="14100"/>
          <ac:picMkLst>
            <pc:docMk/>
            <pc:sldMk cId="3688459083" sldId="270"/>
            <ac:picMk id="2" creationId="{E8145D6F-1A8E-60DF-BD8A-FE59FCC6BEEA}"/>
          </ac:picMkLst>
        </pc:picChg>
        <pc:picChg chg="del">
          <ac:chgData name="Mukherjee, Chitramoy (Omaha)" userId="b02e09d6-29e8-4e72-a082-80806ef322b3" providerId="ADAL" clId="{CED9E312-5975-44A8-A094-37C9AE9130D2}" dt="2025-02-28T04:23:13.078" v="162" actId="478"/>
          <ac:picMkLst>
            <pc:docMk/>
            <pc:sldMk cId="3688459083" sldId="270"/>
            <ac:picMk id="3" creationId="{452E3034-D731-CDEF-86B6-F84C69FC3775}"/>
          </ac:picMkLst>
        </pc:picChg>
        <pc:picChg chg="add del mod ord">
          <ac:chgData name="Mukherjee, Chitramoy (Omaha)" userId="b02e09d6-29e8-4e72-a082-80806ef322b3" providerId="ADAL" clId="{CED9E312-5975-44A8-A094-37C9AE9130D2}" dt="2025-03-01T14:11:05.325" v="389"/>
          <ac:picMkLst>
            <pc:docMk/>
            <pc:sldMk cId="3688459083" sldId="270"/>
            <ac:picMk id="3" creationId="{626C763F-8D62-4B70-B686-8A7D123098A3}"/>
          </ac:picMkLst>
        </pc:picChg>
        <pc:picChg chg="del">
          <ac:chgData name="Mukherjee, Chitramoy (Omaha)" userId="b02e09d6-29e8-4e72-a082-80806ef322b3" providerId="ADAL" clId="{CED9E312-5975-44A8-A094-37C9AE9130D2}" dt="2025-03-01T13:56:42.373" v="377"/>
          <ac:picMkLst>
            <pc:docMk/>
            <pc:sldMk cId="3688459083" sldId="270"/>
            <ac:picMk id="4" creationId="{D08AE1C1-B329-E214-74E4-9F86069396DF}"/>
          </ac:picMkLst>
        </pc:picChg>
        <pc:picChg chg="add mod">
          <ac:chgData name="Mukherjee, Chitramoy (Omaha)" userId="b02e09d6-29e8-4e72-a082-80806ef322b3" providerId="ADAL" clId="{CED9E312-5975-44A8-A094-37C9AE9130D2}" dt="2025-03-01T14:11:05.325" v="389"/>
          <ac:picMkLst>
            <pc:docMk/>
            <pc:sldMk cId="3688459083" sldId="270"/>
            <ac:picMk id="5" creationId="{42A1E0D7-F4FD-54C9-709B-462BB7A5E470}"/>
          </ac:picMkLst>
        </pc:picChg>
      </pc:sldChg>
      <pc:sldChg chg="addSp delSp modSp mod modTransition modAnim">
        <pc:chgData name="Mukherjee, Chitramoy (Omaha)" userId="b02e09d6-29e8-4e72-a082-80806ef322b3" providerId="ADAL" clId="{CED9E312-5975-44A8-A094-37C9AE9130D2}" dt="2025-03-01T14:11:05.325" v="389"/>
        <pc:sldMkLst>
          <pc:docMk/>
          <pc:sldMk cId="2892590827" sldId="271"/>
        </pc:sldMkLst>
        <pc:spChg chg="mod">
          <ac:chgData name="Mukherjee, Chitramoy (Omaha)" userId="b02e09d6-29e8-4e72-a082-80806ef322b3" providerId="ADAL" clId="{CED9E312-5975-44A8-A094-37C9AE9130D2}" dt="2025-02-28T04:27:44.462" v="185" actId="113"/>
          <ac:spMkLst>
            <pc:docMk/>
            <pc:sldMk cId="2892590827" sldId="271"/>
            <ac:spMk id="7" creationId="{FA14DFA2-98E8-FFFF-B654-E1CB1F43CFA0}"/>
          </ac:spMkLst>
        </pc:spChg>
        <pc:spChg chg="mod">
          <ac:chgData name="Mukherjee, Chitramoy (Omaha)" userId="b02e09d6-29e8-4e72-a082-80806ef322b3" providerId="ADAL" clId="{CED9E312-5975-44A8-A094-37C9AE9130D2}" dt="2025-02-28T04:28:28.747" v="193" actId="1076"/>
          <ac:spMkLst>
            <pc:docMk/>
            <pc:sldMk cId="2892590827" sldId="271"/>
            <ac:spMk id="26" creationId="{2FB5CC7C-6EC3-444B-898C-FFCDB988B987}"/>
          </ac:spMkLst>
        </pc:spChg>
        <pc:picChg chg="add mod">
          <ac:chgData name="Mukherjee, Chitramoy (Omaha)" userId="b02e09d6-29e8-4e72-a082-80806ef322b3" providerId="ADAL" clId="{CED9E312-5975-44A8-A094-37C9AE9130D2}" dt="2025-02-28T04:25:59.291" v="183" actId="14100"/>
          <ac:picMkLst>
            <pc:docMk/>
            <pc:sldMk cId="2892590827" sldId="271"/>
            <ac:picMk id="2" creationId="{4E86013C-8C24-719F-E174-72690F15D469}"/>
          </ac:picMkLst>
        </pc:picChg>
        <pc:picChg chg="add del mod ord">
          <ac:chgData name="Mukherjee, Chitramoy (Omaha)" userId="b02e09d6-29e8-4e72-a082-80806ef322b3" providerId="ADAL" clId="{CED9E312-5975-44A8-A094-37C9AE9130D2}" dt="2025-03-01T14:11:05.325" v="389"/>
          <ac:picMkLst>
            <pc:docMk/>
            <pc:sldMk cId="2892590827" sldId="271"/>
            <ac:picMk id="3" creationId="{202F0D65-3B50-1E41-16A6-E7348DEC96A1}"/>
          </ac:picMkLst>
        </pc:picChg>
        <pc:picChg chg="del">
          <ac:chgData name="Mukherjee, Chitramoy (Omaha)" userId="b02e09d6-29e8-4e72-a082-80806ef322b3" providerId="ADAL" clId="{CED9E312-5975-44A8-A094-37C9AE9130D2}" dt="2025-02-28T04:25:33.734" v="180" actId="478"/>
          <ac:picMkLst>
            <pc:docMk/>
            <pc:sldMk cId="2892590827" sldId="271"/>
            <ac:picMk id="3" creationId="{6E74C498-1412-6CB6-596B-D92E313F4AF8}"/>
          </ac:picMkLst>
        </pc:picChg>
        <pc:picChg chg="del">
          <ac:chgData name="Mukherjee, Chitramoy (Omaha)" userId="b02e09d6-29e8-4e72-a082-80806ef322b3" providerId="ADAL" clId="{CED9E312-5975-44A8-A094-37C9AE9130D2}" dt="2025-03-01T13:56:42.373" v="377"/>
          <ac:picMkLst>
            <pc:docMk/>
            <pc:sldMk cId="2892590827" sldId="271"/>
            <ac:picMk id="4" creationId="{93B575A4-1429-D170-4393-C553FF1E3F5E}"/>
          </ac:picMkLst>
        </pc:picChg>
        <pc:picChg chg="add mod">
          <ac:chgData name="Mukherjee, Chitramoy (Omaha)" userId="b02e09d6-29e8-4e72-a082-80806ef322b3" providerId="ADAL" clId="{CED9E312-5975-44A8-A094-37C9AE9130D2}" dt="2025-03-01T14:11:05.325" v="389"/>
          <ac:picMkLst>
            <pc:docMk/>
            <pc:sldMk cId="2892590827" sldId="271"/>
            <ac:picMk id="5" creationId="{AD969191-409B-5655-D8F4-24751A11CBDA}"/>
          </ac:picMkLst>
        </pc:picChg>
      </pc:sldChg>
      <pc:sldChg chg="addSp delSp modSp mod modTransition">
        <pc:chgData name="Mukherjee, Chitramoy (Omaha)" userId="b02e09d6-29e8-4e72-a082-80806ef322b3" providerId="ADAL" clId="{CED9E312-5975-44A8-A094-37C9AE9130D2}" dt="2025-03-01T14:11:05.325" v="389"/>
        <pc:sldMkLst>
          <pc:docMk/>
          <pc:sldMk cId="3910674525" sldId="272"/>
        </pc:sldMkLst>
        <pc:picChg chg="del">
          <ac:chgData name="Mukherjee, Chitramoy (Omaha)" userId="b02e09d6-29e8-4e72-a082-80806ef322b3" providerId="ADAL" clId="{CED9E312-5975-44A8-A094-37C9AE9130D2}" dt="2025-02-28T04:40:29.001" v="339" actId="478"/>
          <ac:picMkLst>
            <pc:docMk/>
            <pc:sldMk cId="3910674525" sldId="272"/>
            <ac:picMk id="3" creationId="{8D38D4CB-BDEA-CC20-A3CD-83C51D900B55}"/>
          </ac:picMkLst>
        </pc:picChg>
        <pc:picChg chg="add mod">
          <ac:chgData name="Mukherjee, Chitramoy (Omaha)" userId="b02e09d6-29e8-4e72-a082-80806ef322b3" providerId="ADAL" clId="{CED9E312-5975-44A8-A094-37C9AE9130D2}" dt="2025-03-01T14:11:05.325" v="389"/>
          <ac:picMkLst>
            <pc:docMk/>
            <pc:sldMk cId="3910674525" sldId="272"/>
            <ac:picMk id="4" creationId="{B9F2704D-AD77-6B65-6F06-2410FB4CDB96}"/>
          </ac:picMkLst>
        </pc:picChg>
      </pc:sldChg>
      <pc:sldChg chg="addSp delSp modSp add mod modTransition modAnim">
        <pc:chgData name="Mukherjee, Chitramoy (Omaha)" userId="b02e09d6-29e8-4e72-a082-80806ef322b3" providerId="ADAL" clId="{CED9E312-5975-44A8-A094-37C9AE9130D2}" dt="2025-03-01T14:11:05.325" v="389"/>
        <pc:sldMkLst>
          <pc:docMk/>
          <pc:sldMk cId="3065586944" sldId="273"/>
        </pc:sldMkLst>
        <pc:spChg chg="mod">
          <ac:chgData name="Mukherjee, Chitramoy (Omaha)" userId="b02e09d6-29e8-4e72-a082-80806ef322b3" providerId="ADAL" clId="{CED9E312-5975-44A8-A094-37C9AE9130D2}" dt="2025-02-28T04:37:36.726" v="294" actId="20577"/>
          <ac:spMkLst>
            <pc:docMk/>
            <pc:sldMk cId="3065586944" sldId="273"/>
            <ac:spMk id="2" creationId="{F936B524-4EE4-6FDA-500A-B4D014405CD5}"/>
          </ac:spMkLst>
        </pc:spChg>
        <pc:spChg chg="del mod">
          <ac:chgData name="Mukherjee, Chitramoy (Omaha)" userId="b02e09d6-29e8-4e72-a082-80806ef322b3" providerId="ADAL" clId="{CED9E312-5975-44A8-A094-37C9AE9130D2}" dt="2025-02-28T04:37:19.898" v="271" actId="21"/>
          <ac:spMkLst>
            <pc:docMk/>
            <pc:sldMk cId="3065586944" sldId="273"/>
            <ac:spMk id="5" creationId="{11A1E557-70A4-0C57-A6D5-D3D2038BDC32}"/>
          </ac:spMkLst>
        </pc:spChg>
        <pc:picChg chg="del">
          <ac:chgData name="Mukherjee, Chitramoy (Omaha)" userId="b02e09d6-29e8-4e72-a082-80806ef322b3" providerId="ADAL" clId="{CED9E312-5975-44A8-A094-37C9AE9130D2}" dt="2025-02-28T04:37:11.426" v="269" actId="478"/>
          <ac:picMkLst>
            <pc:docMk/>
            <pc:sldMk cId="3065586944" sldId="273"/>
            <ac:picMk id="3" creationId="{4C3C298F-F8C7-7CD6-AEC7-3C032DD5CEF3}"/>
          </ac:picMkLst>
        </pc:picChg>
        <pc:picChg chg="add del mod ord">
          <ac:chgData name="Mukherjee, Chitramoy (Omaha)" userId="b02e09d6-29e8-4e72-a082-80806ef322b3" providerId="ADAL" clId="{CED9E312-5975-44A8-A094-37C9AE9130D2}" dt="2025-03-01T14:11:05.325" v="389"/>
          <ac:picMkLst>
            <pc:docMk/>
            <pc:sldMk cId="3065586944" sldId="273"/>
            <ac:picMk id="3" creationId="{F50F2545-F7C1-E5F7-8871-C2FD526E25C4}"/>
          </ac:picMkLst>
        </pc:picChg>
        <pc:picChg chg="add mod">
          <ac:chgData name="Mukherjee, Chitramoy (Omaha)" userId="b02e09d6-29e8-4e72-a082-80806ef322b3" providerId="ADAL" clId="{CED9E312-5975-44A8-A094-37C9AE9130D2}" dt="2025-02-28T04:38:33.360" v="304" actId="14100"/>
          <ac:picMkLst>
            <pc:docMk/>
            <pc:sldMk cId="3065586944" sldId="273"/>
            <ac:picMk id="4" creationId="{0E529144-E326-70B1-85B0-CACF49A42D14}"/>
          </ac:picMkLst>
        </pc:picChg>
        <pc:picChg chg="add mod">
          <ac:chgData name="Mukherjee, Chitramoy (Omaha)" userId="b02e09d6-29e8-4e72-a082-80806ef322b3" providerId="ADAL" clId="{CED9E312-5975-44A8-A094-37C9AE9130D2}" dt="2025-03-01T14:11:05.325" v="389"/>
          <ac:picMkLst>
            <pc:docMk/>
            <pc:sldMk cId="3065586944" sldId="273"/>
            <ac:picMk id="5" creationId="{AF248C33-7430-CB77-A905-7A220BE3F18D}"/>
          </ac:picMkLst>
        </pc:picChg>
        <pc:picChg chg="del">
          <ac:chgData name="Mukherjee, Chitramoy (Omaha)" userId="b02e09d6-29e8-4e72-a082-80806ef322b3" providerId="ADAL" clId="{CED9E312-5975-44A8-A094-37C9AE9130D2}" dt="2025-03-01T13:56:42.373" v="377"/>
          <ac:picMkLst>
            <pc:docMk/>
            <pc:sldMk cId="3065586944" sldId="273"/>
            <ac:picMk id="6" creationId="{0C9DF8EB-0FF1-735F-94DF-513521848021}"/>
          </ac:picMkLst>
        </pc:picChg>
        <pc:picChg chg="add mod">
          <ac:chgData name="Mukherjee, Chitramoy (Omaha)" userId="b02e09d6-29e8-4e72-a082-80806ef322b3" providerId="ADAL" clId="{CED9E312-5975-44A8-A094-37C9AE9130D2}" dt="2025-02-28T04:38:30.095" v="303" actId="14100"/>
          <ac:picMkLst>
            <pc:docMk/>
            <pc:sldMk cId="3065586944" sldId="273"/>
            <ac:picMk id="7" creationId="{9CEE0237-0775-C60C-BBF4-6A3B46830DA8}"/>
          </ac:picMkLst>
        </pc:picChg>
        <pc:picChg chg="add mod">
          <ac:chgData name="Mukherjee, Chitramoy (Omaha)" userId="b02e09d6-29e8-4e72-a082-80806ef322b3" providerId="ADAL" clId="{CED9E312-5975-44A8-A094-37C9AE9130D2}" dt="2025-02-28T04:40:08.740" v="337" actId="1076"/>
          <ac:picMkLst>
            <pc:docMk/>
            <pc:sldMk cId="3065586944" sldId="273"/>
            <ac:picMk id="8" creationId="{57DD9F34-D7FE-75AD-DF12-A43028D4ADD9}"/>
          </ac:picMkLst>
        </pc:picChg>
        <pc:picChg chg="add mod">
          <ac:chgData name="Mukherjee, Chitramoy (Omaha)" userId="b02e09d6-29e8-4e72-a082-80806ef322b3" providerId="ADAL" clId="{CED9E312-5975-44A8-A094-37C9AE9130D2}" dt="2025-02-28T04:40:14.686" v="338" actId="1076"/>
          <ac:picMkLst>
            <pc:docMk/>
            <pc:sldMk cId="3065586944" sldId="273"/>
            <ac:picMk id="9" creationId="{7F9230F2-8C8B-6521-0284-9FE11FD0464B}"/>
          </ac:picMkLst>
        </pc:picChg>
      </pc:sldChg>
      <pc:sldChg chg="addSp delSp modSp add mod modTransition setBg modAnim">
        <pc:chgData name="Mukherjee, Chitramoy (Omaha)" userId="b02e09d6-29e8-4e72-a082-80806ef322b3" providerId="ADAL" clId="{CED9E312-5975-44A8-A094-37C9AE9130D2}" dt="2025-03-01T14:11:05.325" v="389"/>
        <pc:sldMkLst>
          <pc:docMk/>
          <pc:sldMk cId="2701338142" sldId="274"/>
        </pc:sldMkLst>
        <pc:spChg chg="mod">
          <ac:chgData name="Mukherjee, Chitramoy (Omaha)" userId="b02e09d6-29e8-4e72-a082-80806ef322b3" providerId="ADAL" clId="{CED9E312-5975-44A8-A094-37C9AE9130D2}" dt="2025-03-01T13:53:31.917" v="350" actId="21"/>
          <ac:spMkLst>
            <pc:docMk/>
            <pc:sldMk cId="2701338142" sldId="274"/>
            <ac:spMk id="4" creationId="{06A386A0-2068-FC75-45E3-33DD90E1B970}"/>
          </ac:spMkLst>
        </pc:spChg>
        <pc:spChg chg="add mod">
          <ac:chgData name="Mukherjee, Chitramoy (Omaha)" userId="b02e09d6-29e8-4e72-a082-80806ef322b3" providerId="ADAL" clId="{CED9E312-5975-44A8-A094-37C9AE9130D2}" dt="2025-03-01T13:54:18.129" v="357" actId="14100"/>
          <ac:spMkLst>
            <pc:docMk/>
            <pc:sldMk cId="2701338142" sldId="274"/>
            <ac:spMk id="5" creationId="{1D3CB6F9-EE92-6978-A42D-AB282A6E82FF}"/>
          </ac:spMkLst>
        </pc:spChg>
        <pc:spChg chg="del mod">
          <ac:chgData name="Mukherjee, Chitramoy (Omaha)" userId="b02e09d6-29e8-4e72-a082-80806ef322b3" providerId="ADAL" clId="{CED9E312-5975-44A8-A094-37C9AE9130D2}" dt="2025-03-01T13:53:26.087" v="349" actId="21"/>
          <ac:spMkLst>
            <pc:docMk/>
            <pc:sldMk cId="2701338142" sldId="274"/>
            <ac:spMk id="7" creationId="{5DDFCAFA-5B46-0DF0-ADA3-1FB267E8D043}"/>
          </ac:spMkLst>
        </pc:spChg>
        <pc:graphicFrameChg chg="add mod modGraphic">
          <ac:chgData name="Mukherjee, Chitramoy (Omaha)" userId="b02e09d6-29e8-4e72-a082-80806ef322b3" providerId="ADAL" clId="{CED9E312-5975-44A8-A094-37C9AE9130D2}" dt="2025-03-01T13:55:15.640" v="361" actId="14100"/>
          <ac:graphicFrameMkLst>
            <pc:docMk/>
            <pc:sldMk cId="2701338142" sldId="274"/>
            <ac:graphicFrameMk id="6" creationId="{FB2C29B3-F887-BA9E-56B1-F5E6F127956F}"/>
          </ac:graphicFrameMkLst>
        </pc:graphicFrameChg>
        <pc:picChg chg="del">
          <ac:chgData name="Mukherjee, Chitramoy (Omaha)" userId="b02e09d6-29e8-4e72-a082-80806ef322b3" providerId="ADAL" clId="{CED9E312-5975-44A8-A094-37C9AE9130D2}" dt="2025-03-01T13:56:42.373" v="377"/>
          <ac:picMkLst>
            <pc:docMk/>
            <pc:sldMk cId="2701338142" sldId="274"/>
            <ac:picMk id="3" creationId="{2B06E39F-0582-59A6-E3B5-FEC1F8372F3A}"/>
          </ac:picMkLst>
        </pc:picChg>
        <pc:picChg chg="add del mod ord">
          <ac:chgData name="Mukherjee, Chitramoy (Omaha)" userId="b02e09d6-29e8-4e72-a082-80806ef322b3" providerId="ADAL" clId="{CED9E312-5975-44A8-A094-37C9AE9130D2}" dt="2025-03-01T14:11:05.325" v="389"/>
          <ac:picMkLst>
            <pc:docMk/>
            <pc:sldMk cId="2701338142" sldId="274"/>
            <ac:picMk id="8" creationId="{270D4434-191D-49CA-F5CB-F861FF52D48B}"/>
          </ac:picMkLst>
        </pc:picChg>
        <pc:picChg chg="add mod">
          <ac:chgData name="Mukherjee, Chitramoy (Omaha)" userId="b02e09d6-29e8-4e72-a082-80806ef322b3" providerId="ADAL" clId="{CED9E312-5975-44A8-A094-37C9AE9130D2}" dt="2025-03-01T14:11:05.325" v="389"/>
          <ac:picMkLst>
            <pc:docMk/>
            <pc:sldMk cId="2701338142" sldId="274"/>
            <ac:picMk id="9" creationId="{CD962D40-9889-F67C-AE03-221FA041BD5C}"/>
          </ac:picMkLst>
        </pc:picChg>
      </pc:sldChg>
      <pc:sldChg chg="addSp delSp modSp add del mod">
        <pc:chgData name="Mukherjee, Chitramoy (Omaha)" userId="b02e09d6-29e8-4e72-a082-80806ef322b3" providerId="ADAL" clId="{CED9E312-5975-44A8-A094-37C9AE9130D2}" dt="2025-03-01T13:46:32.156" v="340" actId="47"/>
        <pc:sldMkLst>
          <pc:docMk/>
          <pc:sldMk cId="3309576053" sldId="274"/>
        </pc:sldMkLst>
        <pc:spChg chg="mod">
          <ac:chgData name="Mukherjee, Chitramoy (Omaha)" userId="b02e09d6-29e8-4e72-a082-80806ef322b3" providerId="ADAL" clId="{CED9E312-5975-44A8-A094-37C9AE9130D2}" dt="2025-02-28T04:39:32.283" v="330" actId="20577"/>
          <ac:spMkLst>
            <pc:docMk/>
            <pc:sldMk cId="3309576053" sldId="274"/>
            <ac:spMk id="2" creationId="{F387D628-6466-3E3E-7D3B-5502F7BE2766}"/>
          </ac:spMkLst>
        </pc:spChg>
        <pc:picChg chg="add mod">
          <ac:chgData name="Mukherjee, Chitramoy (Omaha)" userId="b02e09d6-29e8-4e72-a082-80806ef322b3" providerId="ADAL" clId="{CED9E312-5975-44A8-A094-37C9AE9130D2}" dt="2025-02-28T04:39:43.073" v="333" actId="14100"/>
          <ac:picMkLst>
            <pc:docMk/>
            <pc:sldMk cId="3309576053" sldId="274"/>
            <ac:picMk id="3" creationId="{58EA6138-D450-399B-BDFF-3466A3E1A073}"/>
          </ac:picMkLst>
        </pc:picChg>
        <pc:picChg chg="del">
          <ac:chgData name="Mukherjee, Chitramoy (Omaha)" userId="b02e09d6-29e8-4e72-a082-80806ef322b3" providerId="ADAL" clId="{CED9E312-5975-44A8-A094-37C9AE9130D2}" dt="2025-02-28T04:39:11.737" v="310" actId="478"/>
          <ac:picMkLst>
            <pc:docMk/>
            <pc:sldMk cId="3309576053" sldId="274"/>
            <ac:picMk id="4" creationId="{92BE5B63-628B-DE0D-70EC-06BE454C182E}"/>
          </ac:picMkLst>
        </pc:picChg>
        <pc:picChg chg="del">
          <ac:chgData name="Mukherjee, Chitramoy (Omaha)" userId="b02e09d6-29e8-4e72-a082-80806ef322b3" providerId="ADAL" clId="{CED9E312-5975-44A8-A094-37C9AE9130D2}" dt="2025-02-28T04:39:13.612" v="311" actId="478"/>
          <ac:picMkLst>
            <pc:docMk/>
            <pc:sldMk cId="3309576053" sldId="274"/>
            <ac:picMk id="7" creationId="{C6F8479E-6842-2D1B-699F-D476FC7BE736}"/>
          </ac:picMkLst>
        </pc:picChg>
        <pc:picChg chg="del">
          <ac:chgData name="Mukherjee, Chitramoy (Omaha)" userId="b02e09d6-29e8-4e72-a082-80806ef322b3" providerId="ADAL" clId="{CED9E312-5975-44A8-A094-37C9AE9130D2}" dt="2025-02-28T04:39:09.857" v="309" actId="478"/>
          <ac:picMkLst>
            <pc:docMk/>
            <pc:sldMk cId="3309576053" sldId="274"/>
            <ac:picMk id="8" creationId="{A2D67CBA-5B9F-1202-A059-B2309CE9CF42}"/>
          </ac:picMkLst>
        </pc:picChg>
      </pc:sldChg>
    </pc:docChg>
  </pc:docChgLst>
  <pc:docChgLst>
    <pc:chgData name="Mukherjee, Chitramoy (Omaha)" userId="b02e09d6-29e8-4e72-a082-80806ef322b3" providerId="ADAL" clId="{9DB77800-494E-43C7-ACCD-ECFD7EC12E0C}"/>
    <pc:docChg chg="undo custSel addSld delSld modSld">
      <pc:chgData name="Mukherjee, Chitramoy (Omaha)" userId="b02e09d6-29e8-4e72-a082-80806ef322b3" providerId="ADAL" clId="{9DB77800-494E-43C7-ACCD-ECFD7EC12E0C}" dt="2025-01-23T00:04:14.060" v="708"/>
      <pc:docMkLst>
        <pc:docMk/>
      </pc:docMkLst>
      <pc:sldChg chg="addSp delSp modSp mod modTransition modAnim">
        <pc:chgData name="Mukherjee, Chitramoy (Omaha)" userId="b02e09d6-29e8-4e72-a082-80806ef322b3" providerId="ADAL" clId="{9DB77800-494E-43C7-ACCD-ECFD7EC12E0C}" dt="2025-01-23T00:04:14.060" v="708"/>
        <pc:sldMkLst>
          <pc:docMk/>
          <pc:sldMk cId="3378899318" sldId="256"/>
        </pc:sldMkLst>
        <pc:spChg chg="mod">
          <ac:chgData name="Mukherjee, Chitramoy (Omaha)" userId="b02e09d6-29e8-4e72-a082-80806ef322b3" providerId="ADAL" clId="{9DB77800-494E-43C7-ACCD-ECFD7EC12E0C}" dt="2025-01-20T13:56:43.984" v="5" actId="255"/>
          <ac:spMkLst>
            <pc:docMk/>
            <pc:sldMk cId="3378899318" sldId="256"/>
            <ac:spMk id="2" creationId="{1406C51B-7923-3FCD-9F3B-D359C17C45F4}"/>
          </ac:spMkLst>
        </pc:spChg>
        <pc:spChg chg="add">
          <ac:chgData name="Mukherjee, Chitramoy (Omaha)" userId="b02e09d6-29e8-4e72-a082-80806ef322b3" providerId="ADAL" clId="{9DB77800-494E-43C7-ACCD-ECFD7EC12E0C}" dt="2025-01-20T13:57:13.514" v="6" actId="22"/>
          <ac:spMkLst>
            <pc:docMk/>
            <pc:sldMk cId="3378899318" sldId="256"/>
            <ac:spMk id="4" creationId="{DE0D3C23-0FD2-F36E-1235-B60B7663924B}"/>
          </ac:spMkLst>
        </pc:spChg>
      </pc:sldChg>
      <pc:sldChg chg="addSp delSp modSp mod modTransition modAnim">
        <pc:chgData name="Mukherjee, Chitramoy (Omaha)" userId="b02e09d6-29e8-4e72-a082-80806ef322b3" providerId="ADAL" clId="{9DB77800-494E-43C7-ACCD-ECFD7EC12E0C}" dt="2025-01-23T00:04:14.060" v="708"/>
        <pc:sldMkLst>
          <pc:docMk/>
          <pc:sldMk cId="1087902478" sldId="257"/>
        </pc:sldMkLst>
        <pc:spChg chg="add mod">
          <ac:chgData name="Mukherjee, Chitramoy (Omaha)" userId="b02e09d6-29e8-4e72-a082-80806ef322b3" providerId="ADAL" clId="{9DB77800-494E-43C7-ACCD-ECFD7EC12E0C}" dt="2025-01-21T04:39:22.771" v="305" actId="20577"/>
          <ac:spMkLst>
            <pc:docMk/>
            <pc:sldMk cId="1087902478" sldId="257"/>
            <ac:spMk id="4" creationId="{6D0EB147-B311-4C47-AC8A-4857C404D107}"/>
          </ac:spMkLst>
        </pc:spChg>
        <pc:spChg chg="add mod">
          <ac:chgData name="Mukherjee, Chitramoy (Omaha)" userId="b02e09d6-29e8-4e72-a082-80806ef322b3" providerId="ADAL" clId="{9DB77800-494E-43C7-ACCD-ECFD7EC12E0C}" dt="2025-01-21T04:44:34.270" v="324" actId="27636"/>
          <ac:spMkLst>
            <pc:docMk/>
            <pc:sldMk cId="1087902478" sldId="257"/>
            <ac:spMk id="6" creationId="{36331F2A-B48B-DE1F-BB29-E888CE94C0A7}"/>
          </ac:spMkLst>
        </pc:spChg>
        <pc:spChg chg="add mod">
          <ac:chgData name="Mukherjee, Chitramoy (Omaha)" userId="b02e09d6-29e8-4e72-a082-80806ef322b3" providerId="ADAL" clId="{9DB77800-494E-43C7-ACCD-ECFD7EC12E0C}" dt="2025-01-21T04:44:39.430" v="325" actId="255"/>
          <ac:spMkLst>
            <pc:docMk/>
            <pc:sldMk cId="1087902478" sldId="257"/>
            <ac:spMk id="9" creationId="{13A58C79-5B56-DA44-199A-527458756989}"/>
          </ac:spMkLst>
        </pc:spChg>
        <pc:spChg chg="add mod">
          <ac:chgData name="Mukherjee, Chitramoy (Omaha)" userId="b02e09d6-29e8-4e72-a082-80806ef322b3" providerId="ADAL" clId="{9DB77800-494E-43C7-ACCD-ECFD7EC12E0C}" dt="2025-01-21T04:39:01.317" v="298" actId="20577"/>
          <ac:spMkLst>
            <pc:docMk/>
            <pc:sldMk cId="1087902478" sldId="257"/>
            <ac:spMk id="11" creationId="{91653203-C51C-8494-2CF7-D03883DFA97D}"/>
          </ac:spMkLst>
        </pc:spChg>
      </pc:sldChg>
      <pc:sldChg chg="addSp delSp modSp mod modTransition setBg modAnim">
        <pc:chgData name="Mukherjee, Chitramoy (Omaha)" userId="b02e09d6-29e8-4e72-a082-80806ef322b3" providerId="ADAL" clId="{9DB77800-494E-43C7-ACCD-ECFD7EC12E0C}" dt="2025-01-23T00:04:14.060" v="708"/>
        <pc:sldMkLst>
          <pc:docMk/>
          <pc:sldMk cId="496425999" sldId="258"/>
        </pc:sldMkLst>
        <pc:spChg chg="add mod">
          <ac:chgData name="Mukherjee, Chitramoy (Omaha)" userId="b02e09d6-29e8-4e72-a082-80806ef322b3" providerId="ADAL" clId="{9DB77800-494E-43C7-ACCD-ECFD7EC12E0C}" dt="2025-01-21T04:41:51.667" v="310" actId="108"/>
          <ac:spMkLst>
            <pc:docMk/>
            <pc:sldMk cId="496425999" sldId="258"/>
            <ac:spMk id="4" creationId="{C2D22AF0-9BFD-32E5-DF19-4A24274E1654}"/>
          </ac:spMkLst>
        </pc:spChg>
        <pc:spChg chg="add mod">
          <ac:chgData name="Mukherjee, Chitramoy (Omaha)" userId="b02e09d6-29e8-4e72-a082-80806ef322b3" providerId="ADAL" clId="{9DB77800-494E-43C7-ACCD-ECFD7EC12E0C}" dt="2025-01-21T04:44:13.973" v="320" actId="255"/>
          <ac:spMkLst>
            <pc:docMk/>
            <pc:sldMk cId="496425999" sldId="258"/>
            <ac:spMk id="7" creationId="{08E01E38-E1E2-0A53-27E8-17D36FC9844B}"/>
          </ac:spMkLst>
        </pc:spChg>
      </pc:sldChg>
      <pc:sldChg chg="del">
        <pc:chgData name="Mukherjee, Chitramoy (Omaha)" userId="b02e09d6-29e8-4e72-a082-80806ef322b3" providerId="ADAL" clId="{9DB77800-494E-43C7-ACCD-ECFD7EC12E0C}" dt="2025-01-21T04:50:15.108" v="439" actId="47"/>
        <pc:sldMkLst>
          <pc:docMk/>
          <pc:sldMk cId="1698397818" sldId="259"/>
        </pc:sldMkLst>
      </pc:sldChg>
      <pc:sldChg chg="del">
        <pc:chgData name="Mukherjee, Chitramoy (Omaha)" userId="b02e09d6-29e8-4e72-a082-80806ef322b3" providerId="ADAL" clId="{9DB77800-494E-43C7-ACCD-ECFD7EC12E0C}" dt="2025-01-21T04:50:15.572" v="440" actId="47"/>
        <pc:sldMkLst>
          <pc:docMk/>
          <pc:sldMk cId="3341438773" sldId="260"/>
        </pc:sldMkLst>
      </pc:sldChg>
      <pc:sldChg chg="del">
        <pc:chgData name="Mukherjee, Chitramoy (Omaha)" userId="b02e09d6-29e8-4e72-a082-80806ef322b3" providerId="ADAL" clId="{9DB77800-494E-43C7-ACCD-ECFD7EC12E0C}" dt="2025-01-21T04:50:16.453" v="441" actId="47"/>
        <pc:sldMkLst>
          <pc:docMk/>
          <pc:sldMk cId="1025164678" sldId="261"/>
        </pc:sldMkLst>
      </pc:sldChg>
      <pc:sldChg chg="del">
        <pc:chgData name="Mukherjee, Chitramoy (Omaha)" userId="b02e09d6-29e8-4e72-a082-80806ef322b3" providerId="ADAL" clId="{9DB77800-494E-43C7-ACCD-ECFD7EC12E0C}" dt="2025-01-21T04:50:17.134" v="442" actId="47"/>
        <pc:sldMkLst>
          <pc:docMk/>
          <pc:sldMk cId="873730555" sldId="262"/>
        </pc:sldMkLst>
      </pc:sldChg>
      <pc:sldChg chg="del">
        <pc:chgData name="Mukherjee, Chitramoy (Omaha)" userId="b02e09d6-29e8-4e72-a082-80806ef322b3" providerId="ADAL" clId="{9DB77800-494E-43C7-ACCD-ECFD7EC12E0C}" dt="2025-01-21T04:50:17.870" v="443" actId="47"/>
        <pc:sldMkLst>
          <pc:docMk/>
          <pc:sldMk cId="1485387813" sldId="263"/>
        </pc:sldMkLst>
      </pc:sldChg>
      <pc:sldChg chg="addSp modSp modTransition">
        <pc:chgData name="Mukherjee, Chitramoy (Omaha)" userId="b02e09d6-29e8-4e72-a082-80806ef322b3" providerId="ADAL" clId="{9DB77800-494E-43C7-ACCD-ECFD7EC12E0C}" dt="2025-01-23T00:04:14.060" v="708"/>
        <pc:sldMkLst>
          <pc:docMk/>
          <pc:sldMk cId="1190421681" sldId="264"/>
        </pc:sldMkLst>
      </pc:sldChg>
      <pc:sldChg chg="addSp delSp modSp add del mod">
        <pc:chgData name="Mukherjee, Chitramoy (Omaha)" userId="b02e09d6-29e8-4e72-a082-80806ef322b3" providerId="ADAL" clId="{9DB77800-494E-43C7-ACCD-ECFD7EC12E0C}" dt="2025-01-22T23:52:22.072" v="699" actId="47"/>
        <pc:sldMkLst>
          <pc:docMk/>
          <pc:sldMk cId="2603740062" sldId="265"/>
        </pc:sldMkLst>
      </pc:sldChg>
      <pc:sldChg chg="addSp modSp add mod modTransition setBg">
        <pc:chgData name="Mukherjee, Chitramoy (Omaha)" userId="b02e09d6-29e8-4e72-a082-80806ef322b3" providerId="ADAL" clId="{9DB77800-494E-43C7-ACCD-ECFD7EC12E0C}" dt="2025-01-23T00:04:14.060" v="708"/>
        <pc:sldMkLst>
          <pc:docMk/>
          <pc:sldMk cId="309337898" sldId="266"/>
        </pc:sldMkLst>
        <pc:spChg chg="mod">
          <ac:chgData name="Mukherjee, Chitramoy (Omaha)" userId="b02e09d6-29e8-4e72-a082-80806ef322b3" providerId="ADAL" clId="{9DB77800-494E-43C7-ACCD-ECFD7EC12E0C}" dt="2025-01-22T23:36:12.399" v="697" actId="20577"/>
          <ac:spMkLst>
            <pc:docMk/>
            <pc:sldMk cId="309337898" sldId="266"/>
            <ac:spMk id="4" creationId="{F62F2698-4182-297F-0BE5-822DD2CF67BC}"/>
          </ac:spMkLst>
        </pc:spChg>
        <pc:spChg chg="mod">
          <ac:chgData name="Mukherjee, Chitramoy (Omaha)" userId="b02e09d6-29e8-4e72-a082-80806ef322b3" providerId="ADAL" clId="{9DB77800-494E-43C7-ACCD-ECFD7EC12E0C}" dt="2025-01-21T04:45:23.013" v="328" actId="108"/>
          <ac:spMkLst>
            <pc:docMk/>
            <pc:sldMk cId="309337898" sldId="266"/>
            <ac:spMk id="7" creationId="{A653B0A4-A961-8696-A52E-0D384326B088}"/>
          </ac:spMkLst>
        </pc:spChg>
      </pc:sldChg>
      <pc:sldChg chg="addSp delSp modSp add mod modTransition setBg">
        <pc:chgData name="Mukherjee, Chitramoy (Omaha)" userId="b02e09d6-29e8-4e72-a082-80806ef322b3" providerId="ADAL" clId="{9DB77800-494E-43C7-ACCD-ECFD7EC12E0C}" dt="2025-01-23T00:04:14.060" v="708"/>
        <pc:sldMkLst>
          <pc:docMk/>
          <pc:sldMk cId="1023109238" sldId="267"/>
        </pc:sldMkLst>
        <pc:spChg chg="mod ord">
          <ac:chgData name="Mukherjee, Chitramoy (Omaha)" userId="b02e09d6-29e8-4e72-a082-80806ef322b3" providerId="ADAL" clId="{9DB77800-494E-43C7-ACCD-ECFD7EC12E0C}" dt="2025-01-21T04:49:10.642" v="433" actId="255"/>
          <ac:spMkLst>
            <pc:docMk/>
            <pc:sldMk cId="1023109238" sldId="267"/>
            <ac:spMk id="7" creationId="{28DCCE17-A9F8-E0C6-A335-A6A2B633526C}"/>
          </ac:spMkLst>
        </pc:spChg>
        <pc:spChg chg="add">
          <ac:chgData name="Mukherjee, Chitramoy (Omaha)" userId="b02e09d6-29e8-4e72-a082-80806ef322b3" providerId="ADAL" clId="{9DB77800-494E-43C7-ACCD-ECFD7EC12E0C}" dt="2025-01-21T04:47:55.162" v="370" actId="26606"/>
          <ac:spMkLst>
            <pc:docMk/>
            <pc:sldMk cId="1023109238" sldId="267"/>
            <ac:spMk id="24" creationId="{3F4C104D-5F30-4811-9376-566B26E4719A}"/>
          </ac:spMkLst>
        </pc:spChg>
        <pc:spChg chg="add">
          <ac:chgData name="Mukherjee, Chitramoy (Omaha)" userId="b02e09d6-29e8-4e72-a082-80806ef322b3" providerId="ADAL" clId="{9DB77800-494E-43C7-ACCD-ECFD7EC12E0C}" dt="2025-01-21T04:47:55.162" v="370" actId="26606"/>
          <ac:spMkLst>
            <pc:docMk/>
            <pc:sldMk cId="1023109238" sldId="267"/>
            <ac:spMk id="25" creationId="{0815E34B-5D02-4E01-A936-E8E1C0AB6F12}"/>
          </ac:spMkLst>
        </pc:spChg>
        <pc:spChg chg="add mod">
          <ac:chgData name="Mukherjee, Chitramoy (Omaha)" userId="b02e09d6-29e8-4e72-a082-80806ef322b3" providerId="ADAL" clId="{9DB77800-494E-43C7-ACCD-ECFD7EC12E0C}" dt="2025-01-21T04:50:05.222" v="435" actId="27636"/>
          <ac:spMkLst>
            <pc:docMk/>
            <pc:sldMk cId="1023109238" sldId="267"/>
            <ac:spMk id="26" creationId="{F504408C-50FA-CFD3-D196-4A6F14DD950A}"/>
          </ac:spMkLst>
        </pc:spChg>
        <pc:spChg chg="add">
          <ac:chgData name="Mukherjee, Chitramoy (Omaha)" userId="b02e09d6-29e8-4e72-a082-80806ef322b3" providerId="ADAL" clId="{9DB77800-494E-43C7-ACCD-ECFD7EC12E0C}" dt="2025-01-21T04:47:55.162" v="370" actId="26606"/>
          <ac:spMkLst>
            <pc:docMk/>
            <pc:sldMk cId="1023109238" sldId="267"/>
            <ac:spMk id="27" creationId="{7DE3414B-B032-4710-A468-D3285E38C5FF}"/>
          </ac:spMkLst>
        </pc:spChg>
      </pc:sldChg>
      <pc:sldChg chg="add del setBg">
        <pc:chgData name="Mukherjee, Chitramoy (Omaha)" userId="b02e09d6-29e8-4e72-a082-80806ef322b3" providerId="ADAL" clId="{9DB77800-494E-43C7-ACCD-ECFD7EC12E0C}" dt="2025-01-21T04:50:12.589" v="436" actId="47"/>
        <pc:sldMkLst>
          <pc:docMk/>
          <pc:sldMk cId="414637138" sldId="268"/>
        </pc:sldMkLst>
      </pc:sldChg>
      <pc:sldChg chg="addSp delSp modSp add mod modTransition setBg delDesignElem">
        <pc:chgData name="Mukherjee, Chitramoy (Omaha)" userId="b02e09d6-29e8-4e72-a082-80806ef322b3" providerId="ADAL" clId="{9DB77800-494E-43C7-ACCD-ECFD7EC12E0C}" dt="2025-01-23T00:04:14.060" v="708"/>
        <pc:sldMkLst>
          <pc:docMk/>
          <pc:sldMk cId="1360300112" sldId="268"/>
        </pc:sldMkLst>
        <pc:spChg chg="mod">
          <ac:chgData name="Mukherjee, Chitramoy (Omaha)" userId="b02e09d6-29e8-4e72-a082-80806ef322b3" providerId="ADAL" clId="{9DB77800-494E-43C7-ACCD-ECFD7EC12E0C}" dt="2025-01-21T04:51:34.392" v="480" actId="20577"/>
          <ac:spMkLst>
            <pc:docMk/>
            <pc:sldMk cId="1360300112" sldId="268"/>
            <ac:spMk id="7" creationId="{68730168-3781-9D32-480A-21531FD0DB25}"/>
          </ac:spMkLst>
        </pc:spChg>
        <pc:spChg chg="mod">
          <ac:chgData name="Mukherjee, Chitramoy (Omaha)" userId="b02e09d6-29e8-4e72-a082-80806ef322b3" providerId="ADAL" clId="{9DB77800-494E-43C7-ACCD-ECFD7EC12E0C}" dt="2025-01-21T04:52:27.035" v="501" actId="20577"/>
          <ac:spMkLst>
            <pc:docMk/>
            <pc:sldMk cId="1360300112" sldId="268"/>
            <ac:spMk id="26" creationId="{2184E32E-7AC3-227A-E762-69268BB5497E}"/>
          </ac:spMkLst>
        </pc:spChg>
      </pc:sldChg>
      <pc:sldChg chg="addSp delSp modSp add mod modTransition setBg delDesignElem">
        <pc:chgData name="Mukherjee, Chitramoy (Omaha)" userId="b02e09d6-29e8-4e72-a082-80806ef322b3" providerId="ADAL" clId="{9DB77800-494E-43C7-ACCD-ECFD7EC12E0C}" dt="2025-01-23T00:04:14.060" v="708"/>
        <pc:sldMkLst>
          <pc:docMk/>
          <pc:sldMk cId="1170665626" sldId="269"/>
        </pc:sldMkLst>
        <pc:spChg chg="mod">
          <ac:chgData name="Mukherjee, Chitramoy (Omaha)" userId="b02e09d6-29e8-4e72-a082-80806ef322b3" providerId="ADAL" clId="{9DB77800-494E-43C7-ACCD-ECFD7EC12E0C}" dt="2025-01-21T04:53:33.304" v="552" actId="20577"/>
          <ac:spMkLst>
            <pc:docMk/>
            <pc:sldMk cId="1170665626" sldId="269"/>
            <ac:spMk id="7" creationId="{10242A60-1671-0856-736B-D3B503FE29FD}"/>
          </ac:spMkLst>
        </pc:spChg>
        <pc:spChg chg="mod">
          <ac:chgData name="Mukherjee, Chitramoy (Omaha)" userId="b02e09d6-29e8-4e72-a082-80806ef322b3" providerId="ADAL" clId="{9DB77800-494E-43C7-ACCD-ECFD7EC12E0C}" dt="2025-01-21T04:54:04.185" v="568" actId="20577"/>
          <ac:spMkLst>
            <pc:docMk/>
            <pc:sldMk cId="1170665626" sldId="269"/>
            <ac:spMk id="26" creationId="{1D239F03-B27C-B46F-3FC5-C4FDE8884047}"/>
          </ac:spMkLst>
        </pc:spChg>
      </pc:sldChg>
      <pc:sldChg chg="add del setBg">
        <pc:chgData name="Mukherjee, Chitramoy (Omaha)" userId="b02e09d6-29e8-4e72-a082-80806ef322b3" providerId="ADAL" clId="{9DB77800-494E-43C7-ACCD-ECFD7EC12E0C}" dt="2025-01-21T04:50:13.022" v="437" actId="47"/>
        <pc:sldMkLst>
          <pc:docMk/>
          <pc:sldMk cId="3133745443" sldId="269"/>
        </pc:sldMkLst>
      </pc:sldChg>
      <pc:sldChg chg="add del setBg">
        <pc:chgData name="Mukherjee, Chitramoy (Omaha)" userId="b02e09d6-29e8-4e72-a082-80806ef322b3" providerId="ADAL" clId="{9DB77800-494E-43C7-ACCD-ECFD7EC12E0C}" dt="2025-01-21T04:50:14.210" v="438" actId="47"/>
        <pc:sldMkLst>
          <pc:docMk/>
          <pc:sldMk cId="892071436" sldId="270"/>
        </pc:sldMkLst>
      </pc:sldChg>
      <pc:sldChg chg="addSp delSp modSp add mod modTransition setBg delDesignElem">
        <pc:chgData name="Mukherjee, Chitramoy (Omaha)" userId="b02e09d6-29e8-4e72-a082-80806ef322b3" providerId="ADAL" clId="{9DB77800-494E-43C7-ACCD-ECFD7EC12E0C}" dt="2025-01-23T00:04:14.060" v="708"/>
        <pc:sldMkLst>
          <pc:docMk/>
          <pc:sldMk cId="3688459083" sldId="270"/>
        </pc:sldMkLst>
        <pc:spChg chg="mod">
          <ac:chgData name="Mukherjee, Chitramoy (Omaha)" userId="b02e09d6-29e8-4e72-a082-80806ef322b3" providerId="ADAL" clId="{9DB77800-494E-43C7-ACCD-ECFD7EC12E0C}" dt="2025-01-21T04:55:33.318" v="594" actId="20577"/>
          <ac:spMkLst>
            <pc:docMk/>
            <pc:sldMk cId="3688459083" sldId="270"/>
            <ac:spMk id="7" creationId="{48BB148D-D7D4-A8AB-F899-E6D147E4F38F}"/>
          </ac:spMkLst>
        </pc:spChg>
        <pc:spChg chg="mod">
          <ac:chgData name="Mukherjee, Chitramoy (Omaha)" userId="b02e09d6-29e8-4e72-a082-80806ef322b3" providerId="ADAL" clId="{9DB77800-494E-43C7-ACCD-ECFD7EC12E0C}" dt="2025-01-21T05:00:29.965" v="602"/>
          <ac:spMkLst>
            <pc:docMk/>
            <pc:sldMk cId="3688459083" sldId="270"/>
            <ac:spMk id="26" creationId="{EC7EBA4D-71D2-6C9E-7489-0E2273078E3D}"/>
          </ac:spMkLst>
        </pc:spChg>
      </pc:sldChg>
      <pc:sldChg chg="addSp delSp modSp add mod modTransition setBg delDesignElem">
        <pc:chgData name="Mukherjee, Chitramoy (Omaha)" userId="b02e09d6-29e8-4e72-a082-80806ef322b3" providerId="ADAL" clId="{9DB77800-494E-43C7-ACCD-ECFD7EC12E0C}" dt="2025-01-23T00:04:14.060" v="708"/>
        <pc:sldMkLst>
          <pc:docMk/>
          <pc:sldMk cId="2892590827" sldId="271"/>
        </pc:sldMkLst>
        <pc:spChg chg="mod">
          <ac:chgData name="Mukherjee, Chitramoy (Omaha)" userId="b02e09d6-29e8-4e72-a082-80806ef322b3" providerId="ADAL" clId="{9DB77800-494E-43C7-ACCD-ECFD7EC12E0C}" dt="2025-01-21T05:01:06.828" v="648" actId="20577"/>
          <ac:spMkLst>
            <pc:docMk/>
            <pc:sldMk cId="2892590827" sldId="271"/>
            <ac:spMk id="7" creationId="{FA14DFA2-98E8-FFFF-B654-E1CB1F43CFA0}"/>
          </ac:spMkLst>
        </pc:spChg>
        <pc:spChg chg="mod">
          <ac:chgData name="Mukherjee, Chitramoy (Omaha)" userId="b02e09d6-29e8-4e72-a082-80806ef322b3" providerId="ADAL" clId="{9DB77800-494E-43C7-ACCD-ECFD7EC12E0C}" dt="2025-01-21T05:00:43.480" v="604" actId="27636"/>
          <ac:spMkLst>
            <pc:docMk/>
            <pc:sldMk cId="2892590827" sldId="271"/>
            <ac:spMk id="26" creationId="{2FB5CC7C-6EC3-444B-898C-FFCDB988B987}"/>
          </ac:spMkLst>
        </pc:spChg>
      </pc:sldChg>
      <pc:sldChg chg="add del">
        <pc:chgData name="Mukherjee, Chitramoy (Omaha)" userId="b02e09d6-29e8-4e72-a082-80806ef322b3" providerId="ADAL" clId="{9DB77800-494E-43C7-ACCD-ECFD7EC12E0C}" dt="2025-01-21T05:01:20.636" v="650" actId="47"/>
        <pc:sldMkLst>
          <pc:docMk/>
          <pc:sldMk cId="2235040609" sldId="272"/>
        </pc:sldMkLst>
      </pc:sldChg>
      <pc:sldChg chg="addSp delSp modSp add mod modTransition setBg">
        <pc:chgData name="Mukherjee, Chitramoy (Omaha)" userId="b02e09d6-29e8-4e72-a082-80806ef322b3" providerId="ADAL" clId="{9DB77800-494E-43C7-ACCD-ECFD7EC12E0C}" dt="2025-01-23T00:04:14.060" v="708"/>
        <pc:sldMkLst>
          <pc:docMk/>
          <pc:sldMk cId="2350415597" sldId="272"/>
        </pc:sldMkLst>
      </pc:sldChg>
    </pc:docChg>
  </pc:docChgLst>
  <pc:docChgLst>
    <pc:chgData name="Mukherjee, Chitramoy (Omaha)" userId="b02e09d6-29e8-4e72-a082-80806ef322b3" providerId="ADAL" clId="{ED9D2BE1-B88F-4C5C-8B30-DA8F076539D7}"/>
    <pc:docChg chg="undo custSel addSld modSld">
      <pc:chgData name="Mukherjee, Chitramoy (Omaha)" userId="b02e09d6-29e8-4e72-a082-80806ef322b3" providerId="ADAL" clId="{ED9D2BE1-B88F-4C5C-8B30-DA8F076539D7}" dt="2024-10-16T19:43:51.107" v="1307" actId="1076"/>
      <pc:docMkLst>
        <pc:docMk/>
      </pc:docMkLst>
      <pc:sldChg chg="addSp delSp modSp new mod">
        <pc:chgData name="Mukherjee, Chitramoy (Omaha)" userId="b02e09d6-29e8-4e72-a082-80806ef322b3" providerId="ADAL" clId="{ED9D2BE1-B88F-4C5C-8B30-DA8F076539D7}" dt="2024-10-16T19:43:51.107" v="1307" actId="1076"/>
        <pc:sldMkLst>
          <pc:docMk/>
          <pc:sldMk cId="3378899318" sldId="256"/>
        </pc:sldMkLst>
      </pc:sldChg>
      <pc:sldChg chg="addSp delSp modSp new mod">
        <pc:chgData name="Mukherjee, Chitramoy (Omaha)" userId="b02e09d6-29e8-4e72-a082-80806ef322b3" providerId="ADAL" clId="{ED9D2BE1-B88F-4C5C-8B30-DA8F076539D7}" dt="2024-10-16T18:57:18.660" v="1034" actId="1076"/>
        <pc:sldMkLst>
          <pc:docMk/>
          <pc:sldMk cId="1087902478" sldId="257"/>
        </pc:sldMkLst>
      </pc:sldChg>
      <pc:sldChg chg="addSp delSp modSp new mod setBg">
        <pc:chgData name="Mukherjee, Chitramoy (Omaha)" userId="b02e09d6-29e8-4e72-a082-80806ef322b3" providerId="ADAL" clId="{ED9D2BE1-B88F-4C5C-8B30-DA8F076539D7}" dt="2024-10-16T19:41:43.269" v="1280" actId="1076"/>
        <pc:sldMkLst>
          <pc:docMk/>
          <pc:sldMk cId="496425999" sldId="258"/>
        </pc:sldMkLst>
      </pc:sldChg>
      <pc:sldChg chg="addSp delSp modSp new mod setBg">
        <pc:chgData name="Mukherjee, Chitramoy (Omaha)" userId="b02e09d6-29e8-4e72-a082-80806ef322b3" providerId="ADAL" clId="{ED9D2BE1-B88F-4C5C-8B30-DA8F076539D7}" dt="2024-10-16T19:41:18.635" v="1277" actId="1076"/>
        <pc:sldMkLst>
          <pc:docMk/>
          <pc:sldMk cId="1698397818" sldId="259"/>
        </pc:sldMkLst>
      </pc:sldChg>
      <pc:sldChg chg="addSp delSp modSp new mod">
        <pc:chgData name="Mukherjee, Chitramoy (Omaha)" userId="b02e09d6-29e8-4e72-a082-80806ef322b3" providerId="ADAL" clId="{ED9D2BE1-B88F-4C5C-8B30-DA8F076539D7}" dt="2024-10-16T19:30:09.721" v="1072" actId="1076"/>
        <pc:sldMkLst>
          <pc:docMk/>
          <pc:sldMk cId="3341438773" sldId="260"/>
        </pc:sldMkLst>
      </pc:sldChg>
      <pc:sldChg chg="addSp delSp modSp new mod setBg">
        <pc:chgData name="Mukherjee, Chitramoy (Omaha)" userId="b02e09d6-29e8-4e72-a082-80806ef322b3" providerId="ADAL" clId="{ED9D2BE1-B88F-4C5C-8B30-DA8F076539D7}" dt="2024-10-16T19:41:52.800" v="1281" actId="1076"/>
        <pc:sldMkLst>
          <pc:docMk/>
          <pc:sldMk cId="1025164678" sldId="261"/>
        </pc:sldMkLst>
      </pc:sldChg>
      <pc:sldChg chg="addSp delSp modSp new mod">
        <pc:chgData name="Mukherjee, Chitramoy (Omaha)" userId="b02e09d6-29e8-4e72-a082-80806ef322b3" providerId="ADAL" clId="{ED9D2BE1-B88F-4C5C-8B30-DA8F076539D7}" dt="2024-10-16T19:41:59.960" v="1282" actId="1076"/>
        <pc:sldMkLst>
          <pc:docMk/>
          <pc:sldMk cId="873730555" sldId="262"/>
        </pc:sldMkLst>
      </pc:sldChg>
      <pc:sldChg chg="addSp delSp modSp new mod setBg">
        <pc:chgData name="Mukherjee, Chitramoy (Omaha)" userId="b02e09d6-29e8-4e72-a082-80806ef322b3" providerId="ADAL" clId="{ED9D2BE1-B88F-4C5C-8B30-DA8F076539D7}" dt="2024-10-16T19:42:19.937" v="1287" actId="26606"/>
        <pc:sldMkLst>
          <pc:docMk/>
          <pc:sldMk cId="1485387813" sldId="263"/>
        </pc:sldMkLst>
      </pc:sldChg>
      <pc:sldChg chg="delSp modSp new mod">
        <pc:chgData name="Mukherjee, Chitramoy (Omaha)" userId="b02e09d6-29e8-4e72-a082-80806ef322b3" providerId="ADAL" clId="{ED9D2BE1-B88F-4C5C-8B30-DA8F076539D7}" dt="2024-10-16T19:43:27.843" v="1304" actId="21"/>
        <pc:sldMkLst>
          <pc:docMk/>
          <pc:sldMk cId="1190421681" sldId="264"/>
        </pc:sldMkLst>
      </pc:sldChg>
    </pc:docChg>
  </pc:docChgLst>
  <pc:docChgLst>
    <pc:chgData name="Mukherjee, Chitramoy (Omaha)" userId="b02e09d6-29e8-4e72-a082-80806ef322b3" providerId="ADAL" clId="{5B107991-E481-4366-B45F-3747E7E27CE7}"/>
    <pc:docChg chg="undo custSel addSld delSld modSld">
      <pc:chgData name="Mukherjee, Chitramoy (Omaha)" userId="b02e09d6-29e8-4e72-a082-80806ef322b3" providerId="ADAL" clId="{5B107991-E481-4366-B45F-3747E7E27CE7}" dt="2025-02-09T04:45:39.839" v="577"/>
      <pc:docMkLst>
        <pc:docMk/>
      </pc:docMkLst>
      <pc:sldChg chg="addSp delSp modSp mod modTransition modAnim">
        <pc:chgData name="Mukherjee, Chitramoy (Omaha)" userId="b02e09d6-29e8-4e72-a082-80806ef322b3" providerId="ADAL" clId="{5B107991-E481-4366-B45F-3747E7E27CE7}" dt="2025-02-08T21:29:25.443" v="428"/>
        <pc:sldMkLst>
          <pc:docMk/>
          <pc:sldMk cId="3378899318" sldId="256"/>
        </pc:sldMkLst>
        <pc:spChg chg="mod">
          <ac:chgData name="Mukherjee, Chitramoy (Omaha)" userId="b02e09d6-29e8-4e72-a082-80806ef322b3" providerId="ADAL" clId="{5B107991-E481-4366-B45F-3747E7E27CE7}" dt="2025-02-08T21:16:55.554" v="415" actId="20577"/>
          <ac:spMkLst>
            <pc:docMk/>
            <pc:sldMk cId="3378899318" sldId="256"/>
            <ac:spMk id="2" creationId="{1406C51B-7923-3FCD-9F3B-D359C17C45F4}"/>
          </ac:spMkLst>
        </pc:spChg>
      </pc:sldChg>
      <pc:sldChg chg="addSp delSp modSp mod modTransition modAnim">
        <pc:chgData name="Mukherjee, Chitramoy (Omaha)" userId="b02e09d6-29e8-4e72-a082-80806ef322b3" providerId="ADAL" clId="{5B107991-E481-4366-B45F-3747E7E27CE7}" dt="2025-02-08T21:29:25.443" v="428"/>
        <pc:sldMkLst>
          <pc:docMk/>
          <pc:sldMk cId="1087902478" sldId="257"/>
        </pc:sldMkLst>
        <pc:spChg chg="mod">
          <ac:chgData name="Mukherjee, Chitramoy (Omaha)" userId="b02e09d6-29e8-4e72-a082-80806ef322b3" providerId="ADAL" clId="{5B107991-E481-4366-B45F-3747E7E27CE7}" dt="2025-02-04T01:17:53.240" v="51" actId="108"/>
          <ac:spMkLst>
            <pc:docMk/>
            <pc:sldMk cId="1087902478" sldId="257"/>
            <ac:spMk id="4" creationId="{6D0EB147-B311-4C47-AC8A-4857C404D107}"/>
          </ac:spMkLst>
        </pc:spChg>
        <pc:spChg chg="mod">
          <ac:chgData name="Mukherjee, Chitramoy (Omaha)" userId="b02e09d6-29e8-4e72-a082-80806ef322b3" providerId="ADAL" clId="{5B107991-E481-4366-B45F-3747E7E27CE7}" dt="2025-02-05T22:34:47.558" v="414" actId="20577"/>
          <ac:spMkLst>
            <pc:docMk/>
            <pc:sldMk cId="1087902478" sldId="257"/>
            <ac:spMk id="11" creationId="{91653203-C51C-8494-2CF7-D03883DFA97D}"/>
          </ac:spMkLst>
        </pc:spChg>
      </pc:sldChg>
      <pc:sldChg chg="addSp delSp modSp mod modTransition modAnim">
        <pc:chgData name="Mukherjee, Chitramoy (Omaha)" userId="b02e09d6-29e8-4e72-a082-80806ef322b3" providerId="ADAL" clId="{5B107991-E481-4366-B45F-3747E7E27CE7}" dt="2025-02-08T21:29:25.443" v="428"/>
        <pc:sldMkLst>
          <pc:docMk/>
          <pc:sldMk cId="496425999" sldId="258"/>
        </pc:sldMkLst>
        <pc:spChg chg="mod">
          <ac:chgData name="Mukherjee, Chitramoy (Omaha)" userId="b02e09d6-29e8-4e72-a082-80806ef322b3" providerId="ADAL" clId="{5B107991-E481-4366-B45F-3747E7E27CE7}" dt="2025-02-04T01:26:49.314" v="195" actId="15"/>
          <ac:spMkLst>
            <pc:docMk/>
            <pc:sldMk cId="496425999" sldId="258"/>
            <ac:spMk id="4" creationId="{C2D22AF0-9BFD-32E5-DF19-4A24274E1654}"/>
          </ac:spMkLst>
        </pc:spChg>
      </pc:sldChg>
      <pc:sldChg chg="addSp delSp modSp mod modTransition modAnim">
        <pc:chgData name="Mukherjee, Chitramoy (Omaha)" userId="b02e09d6-29e8-4e72-a082-80806ef322b3" providerId="ADAL" clId="{5B107991-E481-4366-B45F-3747E7E27CE7}" dt="2025-02-09T04:45:39.839" v="577"/>
        <pc:sldMkLst>
          <pc:docMk/>
          <pc:sldMk cId="1190421681" sldId="264"/>
        </pc:sldMkLst>
        <pc:spChg chg="mod">
          <ac:chgData name="Mukherjee, Chitramoy (Omaha)" userId="b02e09d6-29e8-4e72-a082-80806ef322b3" providerId="ADAL" clId="{5B107991-E481-4366-B45F-3747E7E27CE7}" dt="2025-02-09T04:25:21.464" v="489" actId="20577"/>
          <ac:spMkLst>
            <pc:docMk/>
            <pc:sldMk cId="1190421681" sldId="264"/>
            <ac:spMk id="2" creationId="{F936B524-4EE4-6FDA-500A-B4D014405CD5}"/>
          </ac:spMkLst>
        </pc:spChg>
      </pc:sldChg>
      <pc:sldChg chg="addSp delSp modSp mod modTransition modAnim">
        <pc:chgData name="Mukherjee, Chitramoy (Omaha)" userId="b02e09d6-29e8-4e72-a082-80806ef322b3" providerId="ADAL" clId="{5B107991-E481-4366-B45F-3747E7E27CE7}" dt="2025-02-09T04:31:25.448" v="574" actId="20577"/>
        <pc:sldMkLst>
          <pc:docMk/>
          <pc:sldMk cId="309337898" sldId="266"/>
        </pc:sldMkLst>
        <pc:spChg chg="mod">
          <ac:chgData name="Mukherjee, Chitramoy (Omaha)" userId="b02e09d6-29e8-4e72-a082-80806ef322b3" providerId="ADAL" clId="{5B107991-E481-4366-B45F-3747E7E27CE7}" dt="2025-02-09T04:31:25.448" v="574" actId="20577"/>
          <ac:spMkLst>
            <pc:docMk/>
            <pc:sldMk cId="309337898" sldId="266"/>
            <ac:spMk id="4" creationId="{F62F2698-4182-297F-0BE5-822DD2CF67BC}"/>
          </ac:spMkLst>
        </pc:spChg>
      </pc:sldChg>
      <pc:sldChg chg="addSp delSp modSp mod modTransition modAnim">
        <pc:chgData name="Mukherjee, Chitramoy (Omaha)" userId="b02e09d6-29e8-4e72-a082-80806ef322b3" providerId="ADAL" clId="{5B107991-E481-4366-B45F-3747E7E27CE7}" dt="2025-02-08T21:29:25.443" v="428"/>
        <pc:sldMkLst>
          <pc:docMk/>
          <pc:sldMk cId="1023109238" sldId="267"/>
        </pc:sldMkLst>
        <pc:spChg chg="mod">
          <ac:chgData name="Mukherjee, Chitramoy (Omaha)" userId="b02e09d6-29e8-4e72-a082-80806ef322b3" providerId="ADAL" clId="{5B107991-E481-4366-B45F-3747E7E27CE7}" dt="2025-02-04T04:50:06.425" v="213" actId="255"/>
          <ac:spMkLst>
            <pc:docMk/>
            <pc:sldMk cId="1023109238" sldId="267"/>
            <ac:spMk id="7" creationId="{28DCCE17-A9F8-E0C6-A335-A6A2B633526C}"/>
          </ac:spMkLst>
        </pc:spChg>
        <pc:spChg chg="mod">
          <ac:chgData name="Mukherjee, Chitramoy (Omaha)" userId="b02e09d6-29e8-4e72-a082-80806ef322b3" providerId="ADAL" clId="{5B107991-E481-4366-B45F-3747E7E27CE7}" dt="2025-02-04T04:50:13.339" v="214" actId="2711"/>
          <ac:spMkLst>
            <pc:docMk/>
            <pc:sldMk cId="1023109238" sldId="267"/>
            <ac:spMk id="26" creationId="{F504408C-50FA-CFD3-D196-4A6F14DD950A}"/>
          </ac:spMkLst>
        </pc:spChg>
      </pc:sldChg>
      <pc:sldChg chg="addSp delSp modSp mod modTransition modAnim">
        <pc:chgData name="Mukherjee, Chitramoy (Omaha)" userId="b02e09d6-29e8-4e72-a082-80806ef322b3" providerId="ADAL" clId="{5B107991-E481-4366-B45F-3747E7E27CE7}" dt="2025-02-08T21:29:25.443" v="428"/>
        <pc:sldMkLst>
          <pc:docMk/>
          <pc:sldMk cId="1360300112" sldId="268"/>
        </pc:sldMkLst>
        <pc:spChg chg="mod">
          <ac:chgData name="Mukherjee, Chitramoy (Omaha)" userId="b02e09d6-29e8-4e72-a082-80806ef322b3" providerId="ADAL" clId="{5B107991-E481-4366-B45F-3747E7E27CE7}" dt="2025-02-04T04:53:22.150" v="223" actId="1076"/>
          <ac:spMkLst>
            <pc:docMk/>
            <pc:sldMk cId="1360300112" sldId="268"/>
            <ac:spMk id="7" creationId="{68730168-3781-9D32-480A-21531FD0DB25}"/>
          </ac:spMkLst>
        </pc:spChg>
        <pc:spChg chg="mod">
          <ac:chgData name="Mukherjee, Chitramoy (Omaha)" userId="b02e09d6-29e8-4e72-a082-80806ef322b3" providerId="ADAL" clId="{5B107991-E481-4366-B45F-3747E7E27CE7}" dt="2025-02-04T04:54:26.412" v="230" actId="27636"/>
          <ac:spMkLst>
            <pc:docMk/>
            <pc:sldMk cId="1360300112" sldId="268"/>
            <ac:spMk id="26" creationId="{2184E32E-7AC3-227A-E762-69268BB5497E}"/>
          </ac:spMkLst>
        </pc:spChg>
      </pc:sldChg>
      <pc:sldChg chg="addSp delSp modSp mod modTransition modAnim">
        <pc:chgData name="Mukherjee, Chitramoy (Omaha)" userId="b02e09d6-29e8-4e72-a082-80806ef322b3" providerId="ADAL" clId="{5B107991-E481-4366-B45F-3747E7E27CE7}" dt="2025-02-08T21:29:25.443" v="428"/>
        <pc:sldMkLst>
          <pc:docMk/>
          <pc:sldMk cId="1170665626" sldId="269"/>
        </pc:sldMkLst>
        <pc:spChg chg="mod">
          <ac:chgData name="Mukherjee, Chitramoy (Omaha)" userId="b02e09d6-29e8-4e72-a082-80806ef322b3" providerId="ADAL" clId="{5B107991-E481-4366-B45F-3747E7E27CE7}" dt="2025-02-04T04:56:27.524" v="267" actId="255"/>
          <ac:spMkLst>
            <pc:docMk/>
            <pc:sldMk cId="1170665626" sldId="269"/>
            <ac:spMk id="7" creationId="{10242A60-1671-0856-736B-D3B503FE29FD}"/>
          </ac:spMkLst>
        </pc:spChg>
        <pc:spChg chg="mod">
          <ac:chgData name="Mukherjee, Chitramoy (Omaha)" userId="b02e09d6-29e8-4e72-a082-80806ef322b3" providerId="ADAL" clId="{5B107991-E481-4366-B45F-3747E7E27CE7}" dt="2025-02-04T04:58:03.409" v="277" actId="27636"/>
          <ac:spMkLst>
            <pc:docMk/>
            <pc:sldMk cId="1170665626" sldId="269"/>
            <ac:spMk id="26" creationId="{1D239F03-B27C-B46F-3FC5-C4FDE8884047}"/>
          </ac:spMkLst>
        </pc:spChg>
      </pc:sldChg>
      <pc:sldChg chg="addSp delSp modSp mod modTransition modAnim">
        <pc:chgData name="Mukherjee, Chitramoy (Omaha)" userId="b02e09d6-29e8-4e72-a082-80806ef322b3" providerId="ADAL" clId="{5B107991-E481-4366-B45F-3747E7E27CE7}" dt="2025-02-08T21:29:25.443" v="428"/>
        <pc:sldMkLst>
          <pc:docMk/>
          <pc:sldMk cId="3688459083" sldId="270"/>
        </pc:sldMkLst>
        <pc:spChg chg="mod">
          <ac:chgData name="Mukherjee, Chitramoy (Omaha)" userId="b02e09d6-29e8-4e72-a082-80806ef322b3" providerId="ADAL" clId="{5B107991-E481-4366-B45F-3747E7E27CE7}" dt="2025-02-04T04:59:23.697" v="325" actId="1076"/>
          <ac:spMkLst>
            <pc:docMk/>
            <pc:sldMk cId="3688459083" sldId="270"/>
            <ac:spMk id="7" creationId="{48BB148D-D7D4-A8AB-F899-E6D147E4F38F}"/>
          </ac:spMkLst>
        </pc:spChg>
        <pc:spChg chg="mod">
          <ac:chgData name="Mukherjee, Chitramoy (Omaha)" userId="b02e09d6-29e8-4e72-a082-80806ef322b3" providerId="ADAL" clId="{5B107991-E481-4366-B45F-3747E7E27CE7}" dt="2025-02-04T05:00:28.147" v="329" actId="27636"/>
          <ac:spMkLst>
            <pc:docMk/>
            <pc:sldMk cId="3688459083" sldId="270"/>
            <ac:spMk id="26" creationId="{EC7EBA4D-71D2-6C9E-7489-0E2273078E3D}"/>
          </ac:spMkLst>
        </pc:spChg>
      </pc:sldChg>
      <pc:sldChg chg="addSp delSp modSp mod modTransition modAnim">
        <pc:chgData name="Mukherjee, Chitramoy (Omaha)" userId="b02e09d6-29e8-4e72-a082-80806ef322b3" providerId="ADAL" clId="{5B107991-E481-4366-B45F-3747E7E27CE7}" dt="2025-02-08T21:29:25.443" v="428"/>
        <pc:sldMkLst>
          <pc:docMk/>
          <pc:sldMk cId="2892590827" sldId="271"/>
        </pc:sldMkLst>
        <pc:spChg chg="mod">
          <ac:chgData name="Mukherjee, Chitramoy (Omaha)" userId="b02e09d6-29e8-4e72-a082-80806ef322b3" providerId="ADAL" clId="{5B107991-E481-4366-B45F-3747E7E27CE7}" dt="2025-02-04T05:01:40.860" v="368" actId="1076"/>
          <ac:spMkLst>
            <pc:docMk/>
            <pc:sldMk cId="2892590827" sldId="271"/>
            <ac:spMk id="7" creationId="{FA14DFA2-98E8-FFFF-B654-E1CB1F43CFA0}"/>
          </ac:spMkLst>
        </pc:spChg>
        <pc:spChg chg="mod">
          <ac:chgData name="Mukherjee, Chitramoy (Omaha)" userId="b02e09d6-29e8-4e72-a082-80806ef322b3" providerId="ADAL" clId="{5B107991-E481-4366-B45F-3747E7E27CE7}" dt="2025-02-04T05:03:13.332" v="383" actId="14100"/>
          <ac:spMkLst>
            <pc:docMk/>
            <pc:sldMk cId="2892590827" sldId="271"/>
            <ac:spMk id="26" creationId="{2FB5CC7C-6EC3-444B-898C-FFCDB988B987}"/>
          </ac:spMkLst>
        </pc:spChg>
      </pc:sldChg>
      <pc:sldChg chg="del">
        <pc:chgData name="Mukherjee, Chitramoy (Omaha)" userId="b02e09d6-29e8-4e72-a082-80806ef322b3" providerId="ADAL" clId="{5B107991-E481-4366-B45F-3747E7E27CE7}" dt="2025-02-05T04:44:21.108" v="384" actId="47"/>
        <pc:sldMkLst>
          <pc:docMk/>
          <pc:sldMk cId="2350415597" sldId="272"/>
        </pc:sldMkLst>
      </pc:sldChg>
      <pc:sldChg chg="addSp delSp modSp add mod modTransition modAnim">
        <pc:chgData name="Mukherjee, Chitramoy (Omaha)" userId="b02e09d6-29e8-4e72-a082-80806ef322b3" providerId="ADAL" clId="{5B107991-E481-4366-B45F-3747E7E27CE7}" dt="2025-02-08T21:19:44.557" v="427"/>
        <pc:sldMkLst>
          <pc:docMk/>
          <pc:sldMk cId="3910674525" sldId="27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20EA2C-48C3-4270-B846-A81D93181121}" type="datetimeFigureOut">
              <a:rPr lang="en-US" smtClean="0"/>
              <a:t>3/1/2025</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282595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20EA2C-48C3-4270-B846-A81D93181121}" type="datetimeFigureOut">
              <a:rPr lang="en-US" smtClean="0"/>
              <a:t>3/1/2025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110403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20EA2C-48C3-4270-B846-A81D93181121}" type="datetimeFigureOut">
              <a:rPr lang="en-US" smtClean="0"/>
              <a:t>3/1/2025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77E76B-47F5-4501-B7D6-2FA06B7862AA}"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3892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C20EA2C-48C3-4270-B846-A81D93181121}" type="datetimeFigureOut">
              <a:rPr lang="en-US" smtClean="0"/>
              <a:t>3/1/2025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1139825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C20EA2C-48C3-4270-B846-A81D93181121}" type="datetimeFigureOut">
              <a:rPr lang="en-US" smtClean="0"/>
              <a:t>3/1/2025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77E76B-47F5-4501-B7D6-2FA06B7862AA}"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203622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C20EA2C-48C3-4270-B846-A81D93181121}" type="datetimeFigureOut">
              <a:rPr lang="en-US" smtClean="0"/>
              <a:t>3/1/2025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1851804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0EA2C-48C3-4270-B846-A81D93181121}" type="datetimeFigureOut">
              <a:rPr lang="en-US" smtClean="0"/>
              <a:t>3/1/2025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68702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0EA2C-48C3-4270-B846-A81D93181121}" type="datetimeFigureOut">
              <a:rPr lang="en-US" smtClean="0"/>
              <a:t>3/1/2025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512390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0EA2C-48C3-4270-B846-A81D93181121}" type="datetimeFigureOut">
              <a:rPr lang="en-US" smtClean="0"/>
              <a:t>3/1/2025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524176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20EA2C-48C3-4270-B846-A81D93181121}" type="datetimeFigureOut">
              <a:rPr lang="en-US" smtClean="0"/>
              <a:t>3/1/2025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248894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20EA2C-48C3-4270-B846-A81D93181121}" type="datetimeFigureOut">
              <a:rPr lang="en-US" smtClean="0"/>
              <a:t>3/1/2025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2104563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20EA2C-48C3-4270-B846-A81D93181121}" type="datetimeFigureOut">
              <a:rPr lang="en-US" smtClean="0"/>
              <a:t>3/1/2025</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3437193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20EA2C-48C3-4270-B846-A81D93181121}" type="datetimeFigureOut">
              <a:rPr lang="en-US" smtClean="0"/>
              <a:t>3/1/2025</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24774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20EA2C-48C3-4270-B846-A81D93181121}" type="datetimeFigureOut">
              <a:rPr lang="en-US" smtClean="0"/>
              <a:t>3/1/2025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444137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20EA2C-48C3-4270-B846-A81D93181121}" type="datetimeFigureOut">
              <a:rPr lang="en-US" smtClean="0"/>
              <a:t>3/1/2025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3707880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20EA2C-48C3-4270-B846-A81D93181121}" type="datetimeFigureOut">
              <a:rPr lang="en-US" smtClean="0"/>
              <a:t>3/1/2025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1406913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C20EA2C-48C3-4270-B846-A81D93181121}" type="datetimeFigureOut">
              <a:rPr lang="en-US" smtClean="0"/>
              <a:t>3/1/2025</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777E76B-47F5-4501-B7D6-2FA06B7862AA}" type="slidenum">
              <a:rPr lang="en-US" smtClean="0"/>
              <a:t>‹#›</a:t>
            </a:fld>
            <a:endParaRPr lang="en-US"/>
          </a:p>
        </p:txBody>
      </p:sp>
    </p:spTree>
    <p:extLst>
      <p:ext uri="{BB962C8B-B14F-4D97-AF65-F5344CB8AC3E}">
        <p14:creationId xmlns:p14="http://schemas.microsoft.com/office/powerpoint/2010/main" val="40836641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6.jpe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jpe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slideLayout" Target="../slideLayouts/slideLayout2.xml"/><Relationship Id="rId7" Type="http://schemas.openxmlformats.org/officeDocument/2006/relationships/image" Target="../media/image10.jpe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hemeOverride" Target="../theme/themeOverride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jpe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jpe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jpe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jpe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6C51B-7923-3FCD-9F3B-D359C17C45F4}"/>
              </a:ext>
            </a:extLst>
          </p:cNvPr>
          <p:cNvSpPr>
            <a:spLocks noGrp="1"/>
          </p:cNvSpPr>
          <p:nvPr>
            <p:ph type="ctrTitle"/>
          </p:nvPr>
        </p:nvSpPr>
        <p:spPr>
          <a:xfrm>
            <a:off x="1524000" y="1122363"/>
            <a:ext cx="9144000" cy="477837"/>
          </a:xfrm>
        </p:spPr>
        <p:txBody>
          <a:bodyPr>
            <a:normAutofit fontScale="90000"/>
          </a:bodyPr>
          <a:lstStyle/>
          <a:p>
            <a:pPr marL="1371600" marR="0" indent="457200">
              <a:lnSpc>
                <a:spcPct val="116000"/>
              </a:lnSpc>
              <a:spcAft>
                <a:spcPts val="800"/>
              </a:spcAft>
            </a:pPr>
            <a:r>
              <a:rPr lang="en-US" sz="1800" b="1" dirty="0">
                <a:effectLst/>
                <a:latin typeface="Aptos" panose="020B0004020202020204" pitchFamily="34" charset="0"/>
                <a:ea typeface="Aptos" panose="020B0004020202020204" pitchFamily="34" charset="0"/>
                <a:cs typeface="Aptos" panose="020B0004020202020204" pitchFamily="34" charset="0"/>
              </a:rPr>
              <a:t>		</a:t>
            </a:r>
            <a:r>
              <a:rPr lang="en-US" sz="2800" b="1" dirty="0">
                <a:effectLst/>
                <a:latin typeface="Aptos" panose="020B0004020202020204" pitchFamily="34" charset="0"/>
                <a:ea typeface="Aptos" panose="020B0004020202020204" pitchFamily="34" charset="0"/>
                <a:cs typeface="Aptos" panose="020B0004020202020204" pitchFamily="34" charset="0"/>
              </a:rPr>
              <a:t>Home Loan Approval Predictor</a:t>
            </a:r>
            <a:endParaRPr lang="en-US" sz="2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E0D3C23-0FD2-F36E-1235-B60B7663924B}"/>
              </a:ext>
            </a:extLst>
          </p:cNvPr>
          <p:cNvSpPr txBox="1"/>
          <p:nvPr/>
        </p:nvSpPr>
        <p:spPr>
          <a:xfrm>
            <a:off x="3048886" y="3047031"/>
            <a:ext cx="6097772" cy="774571"/>
          </a:xfrm>
          <a:prstGeom prst="rect">
            <a:avLst/>
          </a:prstGeom>
          <a:noFill/>
        </p:spPr>
        <p:txBody>
          <a:bodyPr wrap="square">
            <a:spAutoFit/>
          </a:bodyPr>
          <a:lstStyle/>
          <a:p>
            <a:pPr marL="0" marR="0" algn="ctr">
              <a:spcAft>
                <a:spcPts val="1000"/>
              </a:spcAft>
            </a:pPr>
            <a:r>
              <a:rPr lang="en-US" sz="1800" b="1" dirty="0">
                <a:effectLst/>
                <a:latin typeface="Aptos" panose="020B0004020202020204" pitchFamily="34" charset="0"/>
                <a:ea typeface="Aptos" panose="020B0004020202020204" pitchFamily="34" charset="0"/>
                <a:cs typeface="Aptos" panose="020B0004020202020204" pitchFamily="34" charset="0"/>
              </a:rPr>
              <a:t>DSC 680 Applied Data Science</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lgn="ctr">
              <a:spcAft>
                <a:spcPts val="1000"/>
              </a:spcAft>
            </a:pPr>
            <a:r>
              <a:rPr lang="en-US" sz="1800" b="1" dirty="0">
                <a:effectLst/>
                <a:latin typeface="Aptos" panose="020B0004020202020204" pitchFamily="34" charset="0"/>
                <a:ea typeface="Aptos" panose="020B0004020202020204" pitchFamily="34" charset="0"/>
                <a:cs typeface="Aptos" panose="020B0004020202020204" pitchFamily="34" charset="0"/>
              </a:rPr>
              <a:t>Chitramoy Mukherjee, T301 T302 2253 Winter 2025</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p:txBody>
      </p:sp>
      <p:pic>
        <p:nvPicPr>
          <p:cNvPr id="21" name="Audio 20">
            <a:hlinkClick r:id="" action="ppaction://media"/>
            <a:extLst>
              <a:ext uri="{FF2B5EF4-FFF2-40B4-BE49-F238E27FC236}">
                <a16:creationId xmlns:a16="http://schemas.microsoft.com/office/drawing/2014/main" id="{8C5E727A-04A7-2376-E0AB-2822B2FE813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78899318"/>
      </p:ext>
    </p:extLst>
  </p:cSld>
  <p:clrMapOvr>
    <a:masterClrMapping/>
  </p:clrMapOvr>
  <mc:AlternateContent xmlns:mc="http://schemas.openxmlformats.org/markup-compatibility/2006">
    <mc:Choice xmlns:p14="http://schemas.microsoft.com/office/powerpoint/2010/main" Requires="p14">
      <p:transition spd="slow" p14:dur="2000" advTm="31992"/>
    </mc:Choice>
    <mc:Fallback>
      <p:transition spd="slow" advTm="31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E1824-A4B7-142D-7AA4-2D372E6D97D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A14DFA2-98E8-FFFF-B654-E1CB1F43CFA0}"/>
              </a:ext>
            </a:extLst>
          </p:cNvPr>
          <p:cNvSpPr>
            <a:spLocks noGrp="1"/>
          </p:cNvSpPr>
          <p:nvPr>
            <p:ph type="title"/>
          </p:nvPr>
        </p:nvSpPr>
        <p:spPr>
          <a:xfrm>
            <a:off x="1608706" y="583206"/>
            <a:ext cx="3650279" cy="1259894"/>
          </a:xfrm>
        </p:spPr>
        <p:txBody>
          <a:bodyPr>
            <a:noAutofit/>
          </a:bodyPr>
          <a:lstStyle/>
          <a:p>
            <a:r>
              <a:rPr lang="en-US" sz="1800" b="1" u="sng" kern="0" dirty="0">
                <a:effectLst/>
                <a:latin typeface="Aptos" panose="020B0004020202020204" pitchFamily="34" charset="0"/>
                <a:ea typeface="Aptos" panose="020B0004020202020204" pitchFamily="34" charset="0"/>
                <a:cs typeface="Aptos" panose="020B0004020202020204" pitchFamily="34" charset="0"/>
              </a:rPr>
              <a:t>Outcome of Loan Amount Distribution by Property Area Plot</a:t>
            </a:r>
            <a:endParaRPr lang="en-US" sz="2400" b="1" dirty="0"/>
          </a:p>
        </p:txBody>
      </p:sp>
      <p:sp>
        <p:nvSpPr>
          <p:cNvPr id="26" name="Content Placeholder 10">
            <a:extLst>
              <a:ext uri="{FF2B5EF4-FFF2-40B4-BE49-F238E27FC236}">
                <a16:creationId xmlns:a16="http://schemas.microsoft.com/office/drawing/2014/main" id="{2FB5CC7C-6EC3-444B-898C-FFCDB988B987}"/>
              </a:ext>
            </a:extLst>
          </p:cNvPr>
          <p:cNvSpPr>
            <a:spLocks noGrp="1"/>
          </p:cNvSpPr>
          <p:nvPr>
            <p:ph idx="1"/>
          </p:nvPr>
        </p:nvSpPr>
        <p:spPr>
          <a:xfrm>
            <a:off x="1117056" y="1561214"/>
            <a:ext cx="3816449" cy="3735572"/>
          </a:xfrm>
        </p:spPr>
        <p:txBody>
          <a:bodyPr>
            <a:normAutofit/>
          </a:bodyPr>
          <a:lstStyle/>
          <a:p>
            <a:pPr marL="400050" marR="0" indent="-285750">
              <a:spcBef>
                <a:spcPts val="900"/>
              </a:spcBef>
              <a:spcAft>
                <a:spcPts val="900"/>
              </a:spcAft>
              <a:buFont typeface="Wingdings" panose="05000000000000000000" pitchFamily="2" charset="2"/>
              <a:buChar char="Ø"/>
            </a:pPr>
            <a:r>
              <a:rPr lang="en-US" sz="1800" kern="0" dirty="0">
                <a:effectLst/>
                <a:latin typeface="Aptos" panose="020B0004020202020204" pitchFamily="34" charset="0"/>
                <a:ea typeface="Aptos" panose="020B0004020202020204" pitchFamily="34" charset="0"/>
                <a:cs typeface="Aptos" panose="020B0004020202020204" pitchFamily="34" charset="0"/>
              </a:rPr>
              <a:t>Certain property areas (e.g., urban areas) might have higher loan amounts on average due to higher living costs.</a:t>
            </a:r>
          </a:p>
          <a:p>
            <a:pPr marL="400050" marR="0" indent="-285750">
              <a:spcBef>
                <a:spcPts val="900"/>
              </a:spcBef>
              <a:spcAft>
                <a:spcPts val="900"/>
              </a:spcAft>
              <a:buFont typeface="Wingdings" panose="05000000000000000000" pitchFamily="2" charset="2"/>
              <a:buChar char="Ø"/>
            </a:pPr>
            <a:r>
              <a:rPr lang="en-US" sz="1800" kern="0" dirty="0">
                <a:effectLst/>
                <a:latin typeface="Aptos" panose="020B0004020202020204" pitchFamily="34" charset="0"/>
                <a:ea typeface="Aptos" panose="020B0004020202020204" pitchFamily="34" charset="0"/>
                <a:cs typeface="Aptos" panose="020B0004020202020204" pitchFamily="34" charset="0"/>
              </a:rPr>
              <a:t>Rural areas might have lower median loan amounts, possibly due to lower property values or applicant income levels.</a:t>
            </a:r>
          </a:p>
          <a:p>
            <a:pPr marL="400050" marR="0" indent="-285750">
              <a:spcBef>
                <a:spcPts val="900"/>
              </a:spcBef>
              <a:spcAft>
                <a:spcPts val="900"/>
              </a:spcAft>
              <a:buFont typeface="Wingdings" panose="05000000000000000000" pitchFamily="2" charset="2"/>
              <a:buChar char="Ø"/>
            </a:pPr>
            <a:r>
              <a:rPr lang="en-US" sz="1800" kern="0" dirty="0">
                <a:effectLst/>
                <a:latin typeface="Aptos" panose="020B0004020202020204" pitchFamily="34" charset="0"/>
                <a:ea typeface="Aptos" panose="020B0004020202020204" pitchFamily="34" charset="0"/>
                <a:cs typeface="Aptos" panose="020B0004020202020204" pitchFamily="34" charset="0"/>
              </a:rPr>
              <a:t>The variability in loan amounts suggests that property area influences the loan distribution.</a:t>
            </a:r>
            <a:endParaRPr lang="en-US" sz="1400" dirty="0">
              <a:latin typeface="Aptos" panose="020B0004020202020204" pitchFamily="34" charset="0"/>
            </a:endParaRPr>
          </a:p>
        </p:txBody>
      </p:sp>
      <p:pic>
        <p:nvPicPr>
          <p:cNvPr id="5" name="Audio 4">
            <a:hlinkClick r:id="" action="ppaction://media"/>
            <a:extLst>
              <a:ext uri="{FF2B5EF4-FFF2-40B4-BE49-F238E27FC236}">
                <a16:creationId xmlns:a16="http://schemas.microsoft.com/office/drawing/2014/main" id="{AD969191-409B-5655-D8F4-24751A11CBD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pic>
        <p:nvPicPr>
          <p:cNvPr id="2" name="Picture 1" descr="A diagram of a row of blue rectangular objects&#10;&#10;AI-generated content may be incorrect.">
            <a:extLst>
              <a:ext uri="{FF2B5EF4-FFF2-40B4-BE49-F238E27FC236}">
                <a16:creationId xmlns:a16="http://schemas.microsoft.com/office/drawing/2014/main" id="{4E86013C-8C24-719F-E174-72690F15D46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17212" y="953136"/>
            <a:ext cx="6037400" cy="3735572"/>
          </a:xfrm>
          <a:prstGeom prst="rect">
            <a:avLst/>
          </a:prstGeom>
          <a:noFill/>
          <a:ln>
            <a:noFill/>
          </a:ln>
        </p:spPr>
      </p:pic>
    </p:spTree>
    <p:extLst>
      <p:ext uri="{BB962C8B-B14F-4D97-AF65-F5344CB8AC3E}">
        <p14:creationId xmlns:p14="http://schemas.microsoft.com/office/powerpoint/2010/main" val="2892590827"/>
      </p:ext>
    </p:extLst>
  </p:cSld>
  <p:clrMapOvr>
    <a:masterClrMapping/>
  </p:clrMapOvr>
  <mc:AlternateContent xmlns:mc="http://schemas.openxmlformats.org/markup-compatibility/2006">
    <mc:Choice xmlns:p14="http://schemas.microsoft.com/office/powerpoint/2010/main" Requires="p14">
      <p:transition spd="slow" p14:dur="2000" advTm="31286"/>
    </mc:Choice>
    <mc:Fallback>
      <p:transition spd="slow" advTm="31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6B524-4EE4-6FDA-500A-B4D014405CD5}"/>
              </a:ext>
            </a:extLst>
          </p:cNvPr>
          <p:cNvSpPr>
            <a:spLocks noGrp="1"/>
          </p:cNvSpPr>
          <p:nvPr>
            <p:ph type="title"/>
          </p:nvPr>
        </p:nvSpPr>
        <p:spPr>
          <a:xfrm>
            <a:off x="1645336" y="640361"/>
            <a:ext cx="3402417" cy="430631"/>
          </a:xfrm>
        </p:spPr>
        <p:txBody>
          <a:bodyPr>
            <a:normAutofit fontScale="90000"/>
          </a:bodyPr>
          <a:lstStyle/>
          <a:p>
            <a:r>
              <a:rPr lang="en-US" sz="1800" b="1" u="sng" kern="0" dirty="0">
                <a:effectLst/>
                <a:latin typeface="Aptos" panose="020B0004020202020204" pitchFamily="34" charset="0"/>
                <a:ea typeface="Aptos" panose="020B0004020202020204" pitchFamily="34" charset="0"/>
                <a:cs typeface="Aptos" panose="020B0004020202020204" pitchFamily="34" charset="0"/>
              </a:rPr>
              <a:t>Outcome of Correlation Heatmap:</a:t>
            </a:r>
            <a:br>
              <a:rPr lang="en-US" sz="1800" b="1" u="sng" kern="0" dirty="0">
                <a:effectLst/>
                <a:latin typeface="Aptos" panose="020B0004020202020204" pitchFamily="34" charset="0"/>
                <a:ea typeface="Aptos" panose="020B0004020202020204" pitchFamily="34" charset="0"/>
                <a:cs typeface="Aptos" panose="020B0004020202020204" pitchFamily="34" charset="0"/>
              </a:rPr>
            </a:br>
            <a:br>
              <a:rPr lang="en-US" sz="1800" b="1" u="sng" kern="0" dirty="0">
                <a:effectLst/>
                <a:latin typeface="Aptos" panose="020B0004020202020204" pitchFamily="34" charset="0"/>
                <a:ea typeface="Aptos" panose="020B0004020202020204" pitchFamily="34" charset="0"/>
                <a:cs typeface="Aptos" panose="020B0004020202020204" pitchFamily="34" charset="0"/>
              </a:rPr>
            </a:br>
            <a:br>
              <a:rPr lang="en-US"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US" sz="2800" b="1" dirty="0"/>
          </a:p>
        </p:txBody>
      </p:sp>
      <p:pic>
        <p:nvPicPr>
          <p:cNvPr id="7" name="Audio 6">
            <a:hlinkClick r:id="" action="ppaction://media"/>
            <a:extLst>
              <a:ext uri="{FF2B5EF4-FFF2-40B4-BE49-F238E27FC236}">
                <a16:creationId xmlns:a16="http://schemas.microsoft.com/office/drawing/2014/main" id="{A7221A9A-B1A7-B417-7750-0F71D654C90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pic>
        <p:nvPicPr>
          <p:cNvPr id="3" name="Picture 2" descr="A diagram of a heat map&#10;&#10;AI-generated content may be incorrect.">
            <a:extLst>
              <a:ext uri="{FF2B5EF4-FFF2-40B4-BE49-F238E27FC236}">
                <a16:creationId xmlns:a16="http://schemas.microsoft.com/office/drawing/2014/main" id="{4C3C298F-F8C7-7CD6-AEC7-3C032DD5CEF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46797" y="1208771"/>
            <a:ext cx="5808775" cy="3971592"/>
          </a:xfrm>
          <a:prstGeom prst="rect">
            <a:avLst/>
          </a:prstGeom>
          <a:noFill/>
          <a:ln>
            <a:noFill/>
          </a:ln>
        </p:spPr>
      </p:pic>
      <p:sp>
        <p:nvSpPr>
          <p:cNvPr id="5" name="TextBox 4">
            <a:extLst>
              <a:ext uri="{FF2B5EF4-FFF2-40B4-BE49-F238E27FC236}">
                <a16:creationId xmlns:a16="http://schemas.microsoft.com/office/drawing/2014/main" id="{11A1E557-70A4-0C57-A6D5-D3D2038BDC32}"/>
              </a:ext>
            </a:extLst>
          </p:cNvPr>
          <p:cNvSpPr txBox="1"/>
          <p:nvPr/>
        </p:nvSpPr>
        <p:spPr>
          <a:xfrm>
            <a:off x="1504401" y="1208771"/>
            <a:ext cx="3684288" cy="4524315"/>
          </a:xfrm>
          <a:prstGeom prst="rect">
            <a:avLst/>
          </a:prstGeom>
          <a:noFill/>
        </p:spPr>
        <p:txBody>
          <a:bodyPr wrap="square">
            <a:spAutoFit/>
          </a:bodyPr>
          <a:lstStyle/>
          <a:p>
            <a:pPr marL="285750" indent="-285750">
              <a:buFont typeface="Wingdings" panose="05000000000000000000" pitchFamily="2" charset="2"/>
              <a:buChar char="Ø"/>
            </a:pPr>
            <a:r>
              <a:rPr lang="en-US" kern="0" dirty="0">
                <a:solidFill>
                  <a:schemeClr val="tx1">
                    <a:lumMod val="75000"/>
                    <a:lumOff val="25000"/>
                  </a:schemeClr>
                </a:solidFill>
                <a:latin typeface="Aptos" panose="020B0004020202020204" pitchFamily="34" charset="0"/>
              </a:rPr>
              <a:t>Features with higher correlation to </a:t>
            </a:r>
            <a:r>
              <a:rPr lang="en-US" kern="0" dirty="0" err="1">
                <a:solidFill>
                  <a:schemeClr val="tx1">
                    <a:lumMod val="75000"/>
                    <a:lumOff val="25000"/>
                  </a:schemeClr>
                </a:solidFill>
                <a:latin typeface="Aptos" panose="020B0004020202020204" pitchFamily="34" charset="0"/>
              </a:rPr>
              <a:t>Loan_Status</a:t>
            </a:r>
            <a:r>
              <a:rPr lang="en-US" kern="0" dirty="0">
                <a:solidFill>
                  <a:schemeClr val="tx1">
                    <a:lumMod val="75000"/>
                    <a:lumOff val="25000"/>
                  </a:schemeClr>
                </a:solidFill>
                <a:latin typeface="Aptos" panose="020B0004020202020204" pitchFamily="34" charset="0"/>
              </a:rPr>
              <a:t> can be prioritized in the ML model for prediction.</a:t>
            </a:r>
          </a:p>
          <a:p>
            <a:pPr marL="285750" indent="-285750">
              <a:buFont typeface="Wingdings" panose="05000000000000000000" pitchFamily="2" charset="2"/>
              <a:buChar char="Ø"/>
            </a:pPr>
            <a:endParaRPr lang="en-US" kern="0" dirty="0">
              <a:solidFill>
                <a:schemeClr val="tx1">
                  <a:lumMod val="75000"/>
                  <a:lumOff val="25000"/>
                </a:schemeClr>
              </a:solidFill>
              <a:latin typeface="Aptos" panose="020B0004020202020204" pitchFamily="34" charset="0"/>
            </a:endParaRPr>
          </a:p>
          <a:p>
            <a:pPr marL="285750" indent="-285750">
              <a:buFont typeface="Wingdings" panose="05000000000000000000" pitchFamily="2" charset="2"/>
              <a:buChar char="Ø"/>
            </a:pPr>
            <a:r>
              <a:rPr lang="en-US" kern="0" dirty="0">
                <a:solidFill>
                  <a:schemeClr val="tx1">
                    <a:lumMod val="75000"/>
                    <a:lumOff val="25000"/>
                  </a:schemeClr>
                </a:solidFill>
                <a:latin typeface="Aptos" panose="020B0004020202020204" pitchFamily="34" charset="0"/>
              </a:rPr>
              <a:t>Some features (like </a:t>
            </a:r>
            <a:r>
              <a:rPr lang="en-US" kern="0" dirty="0" err="1">
                <a:solidFill>
                  <a:schemeClr val="tx1">
                    <a:lumMod val="75000"/>
                    <a:lumOff val="25000"/>
                  </a:schemeClr>
                </a:solidFill>
                <a:latin typeface="Aptos" panose="020B0004020202020204" pitchFamily="34" charset="0"/>
              </a:rPr>
              <a:t>LoanAmount</a:t>
            </a:r>
            <a:r>
              <a:rPr lang="en-US" kern="0" dirty="0">
                <a:solidFill>
                  <a:schemeClr val="tx1">
                    <a:lumMod val="75000"/>
                    <a:lumOff val="25000"/>
                  </a:schemeClr>
                </a:solidFill>
                <a:latin typeface="Aptos" panose="020B0004020202020204" pitchFamily="34" charset="0"/>
              </a:rPr>
              <a:t> and Income) may need normalization due to skewness.</a:t>
            </a:r>
          </a:p>
          <a:p>
            <a:pPr marL="285750" indent="-285750">
              <a:buFont typeface="Wingdings" panose="05000000000000000000" pitchFamily="2" charset="2"/>
              <a:buChar char="Ø"/>
            </a:pPr>
            <a:endParaRPr lang="en-US" kern="0" dirty="0">
              <a:solidFill>
                <a:schemeClr val="tx1">
                  <a:lumMod val="75000"/>
                  <a:lumOff val="25000"/>
                </a:schemeClr>
              </a:solidFill>
              <a:latin typeface="Aptos" panose="020B0004020202020204" pitchFamily="34" charset="0"/>
            </a:endParaRPr>
          </a:p>
          <a:p>
            <a:pPr marL="285750" indent="-285750">
              <a:buFont typeface="Wingdings" panose="05000000000000000000" pitchFamily="2" charset="2"/>
              <a:buChar char="Ø"/>
            </a:pPr>
            <a:r>
              <a:rPr lang="en-US" kern="0" dirty="0">
                <a:solidFill>
                  <a:schemeClr val="tx1">
                    <a:lumMod val="75000"/>
                    <a:lumOff val="25000"/>
                  </a:schemeClr>
                </a:solidFill>
                <a:latin typeface="Aptos" panose="020B0004020202020204" pitchFamily="34" charset="0"/>
              </a:rPr>
              <a:t>If strong multicollinearity exists (e.g., high correlation between </a:t>
            </a:r>
            <a:r>
              <a:rPr lang="en-US" kern="0" dirty="0" err="1">
                <a:solidFill>
                  <a:schemeClr val="tx1">
                    <a:lumMod val="75000"/>
                    <a:lumOff val="25000"/>
                  </a:schemeClr>
                </a:solidFill>
                <a:latin typeface="Aptos" panose="020B0004020202020204" pitchFamily="34" charset="0"/>
              </a:rPr>
              <a:t>ApplicantIncome</a:t>
            </a:r>
            <a:r>
              <a:rPr lang="en-US" kern="0" dirty="0">
                <a:solidFill>
                  <a:schemeClr val="tx1">
                    <a:lumMod val="75000"/>
                    <a:lumOff val="25000"/>
                  </a:schemeClr>
                </a:solidFill>
                <a:latin typeface="Aptos" panose="020B0004020202020204" pitchFamily="34" charset="0"/>
              </a:rPr>
              <a:t> and </a:t>
            </a:r>
            <a:r>
              <a:rPr lang="en-US" kern="0" dirty="0" err="1">
                <a:solidFill>
                  <a:schemeClr val="tx1">
                    <a:lumMod val="75000"/>
                    <a:lumOff val="25000"/>
                  </a:schemeClr>
                </a:solidFill>
                <a:latin typeface="Aptos" panose="020B0004020202020204" pitchFamily="34" charset="0"/>
              </a:rPr>
              <a:t>CoapplicantIncome</a:t>
            </a:r>
            <a:r>
              <a:rPr lang="en-US" kern="0" dirty="0">
                <a:solidFill>
                  <a:schemeClr val="tx1">
                    <a:lumMod val="75000"/>
                    <a:lumOff val="25000"/>
                  </a:schemeClr>
                </a:solidFill>
                <a:latin typeface="Aptos" panose="020B0004020202020204" pitchFamily="34" charset="0"/>
              </a:rPr>
              <a:t>), feature engineering techniques like PCA or removal of redundant features might be useful.</a:t>
            </a:r>
          </a:p>
        </p:txBody>
      </p:sp>
    </p:spTree>
    <p:extLst>
      <p:ext uri="{BB962C8B-B14F-4D97-AF65-F5344CB8AC3E}">
        <p14:creationId xmlns:p14="http://schemas.microsoft.com/office/powerpoint/2010/main" val="1190421681"/>
      </p:ext>
    </p:extLst>
  </p:cSld>
  <p:clrMapOvr>
    <a:masterClrMapping/>
  </p:clrMapOvr>
  <mc:AlternateContent xmlns:mc="http://schemas.openxmlformats.org/markup-compatibility/2006">
    <mc:Choice xmlns:p14="http://schemas.microsoft.com/office/powerpoint/2010/main" Requires="p14">
      <p:transition spd="slow" p14:dur="2000" advTm="25425"/>
    </mc:Choice>
    <mc:Fallback>
      <p:transition spd="slow" advTm="25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6B524-4EE4-6FDA-500A-B4D014405CD5}"/>
              </a:ext>
            </a:extLst>
          </p:cNvPr>
          <p:cNvSpPr>
            <a:spLocks noGrp="1"/>
          </p:cNvSpPr>
          <p:nvPr>
            <p:ph type="title"/>
          </p:nvPr>
        </p:nvSpPr>
        <p:spPr>
          <a:xfrm>
            <a:off x="1645336" y="640361"/>
            <a:ext cx="3402417" cy="430631"/>
          </a:xfrm>
        </p:spPr>
        <p:txBody>
          <a:bodyPr>
            <a:normAutofit fontScale="90000"/>
          </a:bodyPr>
          <a:lstStyle/>
          <a:p>
            <a:r>
              <a:rPr lang="en-US" sz="1800" b="1" u="sng" kern="0" dirty="0">
                <a:effectLst/>
                <a:latin typeface="Aptos" panose="020B0004020202020204" pitchFamily="34" charset="0"/>
                <a:ea typeface="Aptos" panose="020B0004020202020204" pitchFamily="34" charset="0"/>
                <a:cs typeface="Aptos" panose="020B0004020202020204" pitchFamily="34" charset="0"/>
              </a:rPr>
              <a:t>ML Algorithms Outcome:</a:t>
            </a:r>
            <a:br>
              <a:rPr lang="en-US" sz="1800" b="1" u="sng" kern="0" dirty="0">
                <a:effectLst/>
                <a:latin typeface="Aptos" panose="020B0004020202020204" pitchFamily="34" charset="0"/>
                <a:ea typeface="Aptos" panose="020B0004020202020204" pitchFamily="34" charset="0"/>
                <a:cs typeface="Aptos" panose="020B0004020202020204" pitchFamily="34" charset="0"/>
              </a:rPr>
            </a:br>
            <a:br>
              <a:rPr lang="en-US" sz="1800" b="1" u="sng" kern="0" dirty="0">
                <a:effectLst/>
                <a:latin typeface="Aptos" panose="020B0004020202020204" pitchFamily="34" charset="0"/>
                <a:ea typeface="Aptos" panose="020B0004020202020204" pitchFamily="34" charset="0"/>
                <a:cs typeface="Aptos" panose="020B0004020202020204" pitchFamily="34" charset="0"/>
              </a:rPr>
            </a:br>
            <a:br>
              <a:rPr lang="en-US"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US" sz="2800" b="1" dirty="0"/>
          </a:p>
        </p:txBody>
      </p:sp>
      <p:pic>
        <p:nvPicPr>
          <p:cNvPr id="5" name="Audio 4">
            <a:hlinkClick r:id="" action="ppaction://media"/>
            <a:extLst>
              <a:ext uri="{FF2B5EF4-FFF2-40B4-BE49-F238E27FC236}">
                <a16:creationId xmlns:a16="http://schemas.microsoft.com/office/drawing/2014/main" id="{AF248C33-7430-CB77-A905-7A220BE3F18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pic>
        <p:nvPicPr>
          <p:cNvPr id="4" name="Picture 3">
            <a:extLst>
              <a:ext uri="{FF2B5EF4-FFF2-40B4-BE49-F238E27FC236}">
                <a16:creationId xmlns:a16="http://schemas.microsoft.com/office/drawing/2014/main" id="{0E529144-E326-70B1-85B0-CACF49A42D1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31778" y="1319166"/>
            <a:ext cx="3595134" cy="2057399"/>
          </a:xfrm>
          <a:prstGeom prst="rect">
            <a:avLst/>
          </a:prstGeom>
          <a:noFill/>
          <a:ln>
            <a:noFill/>
          </a:ln>
        </p:spPr>
      </p:pic>
      <p:pic>
        <p:nvPicPr>
          <p:cNvPr id="7" name="Picture 6" descr="A screenshot of a computer program&#10;&#10;AI-generated content may be incorrect.">
            <a:extLst>
              <a:ext uri="{FF2B5EF4-FFF2-40B4-BE49-F238E27FC236}">
                <a16:creationId xmlns:a16="http://schemas.microsoft.com/office/drawing/2014/main" id="{9CEE0237-0775-C60C-BBF4-6A3B46830DA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44567" y="1248364"/>
            <a:ext cx="3875405" cy="2058362"/>
          </a:xfrm>
          <a:prstGeom prst="rect">
            <a:avLst/>
          </a:prstGeom>
          <a:noFill/>
          <a:ln>
            <a:noFill/>
          </a:ln>
        </p:spPr>
      </p:pic>
      <p:pic>
        <p:nvPicPr>
          <p:cNvPr id="8" name="Picture 7" descr="A number of numbers on a white background&#10;&#10;AI-generated content may be incorrect.">
            <a:extLst>
              <a:ext uri="{FF2B5EF4-FFF2-40B4-BE49-F238E27FC236}">
                <a16:creationId xmlns:a16="http://schemas.microsoft.com/office/drawing/2014/main" id="{57DD9F34-D7FE-75AD-DF12-A43028D4ADD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45336" y="3689604"/>
            <a:ext cx="3796030" cy="2057399"/>
          </a:xfrm>
          <a:prstGeom prst="rect">
            <a:avLst/>
          </a:prstGeom>
          <a:noFill/>
          <a:ln>
            <a:noFill/>
          </a:ln>
        </p:spPr>
      </p:pic>
      <p:pic>
        <p:nvPicPr>
          <p:cNvPr id="9" name="Picture 8" descr="A graph with blue bars&#10;&#10;AI-generated content may be incorrect.">
            <a:extLst>
              <a:ext uri="{FF2B5EF4-FFF2-40B4-BE49-F238E27FC236}">
                <a16:creationId xmlns:a16="http://schemas.microsoft.com/office/drawing/2014/main" id="{7F9230F2-8C8B-6521-0284-9FE11FD0464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36056" y="3526947"/>
            <a:ext cx="4221558" cy="2263819"/>
          </a:xfrm>
          <a:prstGeom prst="rect">
            <a:avLst/>
          </a:prstGeom>
          <a:noFill/>
          <a:ln>
            <a:noFill/>
          </a:ln>
        </p:spPr>
      </p:pic>
    </p:spTree>
    <p:extLst>
      <p:ext uri="{BB962C8B-B14F-4D97-AF65-F5344CB8AC3E}">
        <p14:creationId xmlns:p14="http://schemas.microsoft.com/office/powerpoint/2010/main" val="3065586944"/>
      </p:ext>
    </p:extLst>
  </p:cSld>
  <p:clrMapOvr>
    <a:masterClrMapping/>
  </p:clrMapOvr>
  <mc:AlternateContent xmlns:mc="http://schemas.openxmlformats.org/markup-compatibility/2006">
    <mc:Choice xmlns:p14="http://schemas.microsoft.com/office/powerpoint/2010/main" Requires="p14">
      <p:transition spd="slow" p14:dur="2000" advTm="60021"/>
    </mc:Choice>
    <mc:Fallback>
      <p:transition spd="slow" advTm="60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41524-C37C-46FB-E0C9-6FCC5E6BA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7D4FE1-577F-D6E2-1DFD-079FAF0D2043}"/>
              </a:ext>
            </a:extLst>
          </p:cNvPr>
          <p:cNvSpPr>
            <a:spLocks noGrp="1"/>
          </p:cNvSpPr>
          <p:nvPr>
            <p:ph type="title"/>
          </p:nvPr>
        </p:nvSpPr>
        <p:spPr>
          <a:xfrm>
            <a:off x="2589213" y="624110"/>
            <a:ext cx="8915400" cy="1280890"/>
          </a:xfrm>
        </p:spPr>
        <p:txBody>
          <a:bodyPr/>
          <a:lstStyle/>
          <a:p>
            <a:r>
              <a:rPr lang="en-US" dirty="0"/>
              <a:t>Thanks!!!</a:t>
            </a:r>
            <a:br>
              <a:rPr lang="en-US" dirty="0"/>
            </a:br>
            <a:endParaRPr lang="en-US" dirty="0"/>
          </a:p>
        </p:txBody>
      </p:sp>
      <p:pic>
        <p:nvPicPr>
          <p:cNvPr id="4" name="Audio 3">
            <a:hlinkClick r:id="" action="ppaction://media"/>
            <a:extLst>
              <a:ext uri="{FF2B5EF4-FFF2-40B4-BE49-F238E27FC236}">
                <a16:creationId xmlns:a16="http://schemas.microsoft.com/office/drawing/2014/main" id="{B9F2704D-AD77-6B65-6F06-2410FB4CDB9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10674525"/>
      </p:ext>
    </p:extLst>
  </p:cSld>
  <p:clrMapOvr>
    <a:masterClrMapping/>
  </p:clrMapOvr>
  <mc:AlternateContent xmlns:mc="http://schemas.openxmlformats.org/markup-compatibility/2006">
    <mc:Choice xmlns:p14="http://schemas.microsoft.com/office/powerpoint/2010/main" Requires="p14">
      <p:transition spd="slow" p14:dur="2000" advTm="3966"/>
    </mc:Choice>
    <mc:Fallback>
      <p:transition spd="slow" advTm="3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D0EB147-B311-4C47-AC8A-4857C404D107}"/>
              </a:ext>
            </a:extLst>
          </p:cNvPr>
          <p:cNvSpPr>
            <a:spLocks noGrp="1"/>
          </p:cNvSpPr>
          <p:nvPr>
            <p:ph idx="1"/>
          </p:nvPr>
        </p:nvSpPr>
        <p:spPr>
          <a:xfrm>
            <a:off x="2046952" y="1399954"/>
            <a:ext cx="9308620" cy="1726049"/>
          </a:xfrm>
        </p:spPr>
        <p:txBody>
          <a:bodyPr>
            <a:normAutofit/>
          </a:bodyPr>
          <a:lstStyle/>
          <a:p>
            <a:pPr marL="0" indent="0">
              <a:buNone/>
            </a:pPr>
            <a:r>
              <a:rPr lang="en-US" sz="2000" dirty="0">
                <a:latin typeface="Aptos Display" panose="020B0004020202020204" pitchFamily="34" charset="0"/>
              </a:rPr>
              <a:t>	</a:t>
            </a:r>
            <a:r>
              <a:rPr lang="en-US" sz="1800" dirty="0">
                <a:effectLst/>
                <a:latin typeface="Aptos" panose="020B0004020202020204" pitchFamily="34" charset="0"/>
                <a:ea typeface="Aptos" panose="020B0004020202020204" pitchFamily="34" charset="0"/>
                <a:cs typeface="Aptos" panose="020B0004020202020204" pitchFamily="34" charset="0"/>
              </a:rPr>
              <a:t>The Home Loan Approval Predictor project aims to streamline the loan approval process using machine learning techniques. This project was initiated to address the lengthy and often stressful loan approval times faced by applicants. By leveraging AI and ML, the goal is to enhance decision speed and accuracy, ultimately improving customer satisfaction.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36331F2A-B48B-DE1F-BB29-E888CE94C0A7}"/>
              </a:ext>
            </a:extLst>
          </p:cNvPr>
          <p:cNvSpPr>
            <a:spLocks noGrp="1"/>
          </p:cNvSpPr>
          <p:nvPr>
            <p:ph type="title"/>
          </p:nvPr>
        </p:nvSpPr>
        <p:spPr>
          <a:xfrm>
            <a:off x="1795483" y="634742"/>
            <a:ext cx="8911687" cy="584775"/>
          </a:xfrm>
        </p:spPr>
        <p:txBody>
          <a:bodyPr>
            <a:normAutofit/>
          </a:bodyPr>
          <a:lstStyle/>
          <a:p>
            <a:r>
              <a:rPr lang="en-US" sz="2800" dirty="0"/>
              <a:t>Introduction</a:t>
            </a:r>
          </a:p>
        </p:txBody>
      </p:sp>
      <p:sp>
        <p:nvSpPr>
          <p:cNvPr id="9" name="TextBox 8">
            <a:extLst>
              <a:ext uri="{FF2B5EF4-FFF2-40B4-BE49-F238E27FC236}">
                <a16:creationId xmlns:a16="http://schemas.microsoft.com/office/drawing/2014/main" id="{13A58C79-5B56-DA44-199A-527458756989}"/>
              </a:ext>
            </a:extLst>
          </p:cNvPr>
          <p:cNvSpPr txBox="1"/>
          <p:nvPr/>
        </p:nvSpPr>
        <p:spPr>
          <a:xfrm>
            <a:off x="1795483" y="3274685"/>
            <a:ext cx="6097772" cy="523220"/>
          </a:xfrm>
          <a:prstGeom prst="rect">
            <a:avLst/>
          </a:prstGeom>
          <a:noFill/>
        </p:spPr>
        <p:txBody>
          <a:bodyPr wrap="square">
            <a:spAutoFit/>
          </a:bodyPr>
          <a:lstStyle/>
          <a:p>
            <a:r>
              <a:rPr lang="en-US" sz="2800" dirty="0"/>
              <a:t>Problem Statement</a:t>
            </a:r>
          </a:p>
        </p:txBody>
      </p:sp>
      <p:sp>
        <p:nvSpPr>
          <p:cNvPr id="11" name="TextBox 10">
            <a:extLst>
              <a:ext uri="{FF2B5EF4-FFF2-40B4-BE49-F238E27FC236}">
                <a16:creationId xmlns:a16="http://schemas.microsoft.com/office/drawing/2014/main" id="{91653203-C51C-8494-2CF7-D03883DFA97D}"/>
              </a:ext>
            </a:extLst>
          </p:cNvPr>
          <p:cNvSpPr txBox="1"/>
          <p:nvPr/>
        </p:nvSpPr>
        <p:spPr>
          <a:xfrm>
            <a:off x="1956391" y="4008142"/>
            <a:ext cx="9399181" cy="2355453"/>
          </a:xfrm>
          <a:prstGeom prst="rect">
            <a:avLst/>
          </a:prstGeom>
          <a:noFill/>
        </p:spPr>
        <p:txBody>
          <a:bodyPr wrap="square">
            <a:spAutoFit/>
          </a:bodyPr>
          <a:lstStyle/>
          <a:p>
            <a:pPr marL="457200" marR="0">
              <a:lnSpc>
                <a:spcPct val="116000"/>
              </a:lnSpc>
              <a:spcAft>
                <a:spcPts val="800"/>
              </a:spcAft>
            </a:pPr>
            <a:r>
              <a:rPr lang="en-US" dirty="0">
                <a:solidFill>
                  <a:schemeClr val="tx1">
                    <a:lumMod val="75000"/>
                    <a:lumOff val="25000"/>
                  </a:schemeClr>
                </a:solidFill>
                <a:latin typeface="Aptos" panose="020B0004020202020204" pitchFamily="34" charset="0"/>
              </a:rPr>
              <a:t>In the financial sector, accurately predicting the approval of home loan applications is a critical task for lending institutions. The goal of this project is to develop an intelligent system capable of predicting home loan approval based on various applicant attributes. By leveraging machine learning techniques, financial institutions can improve their decision-making processes, minimize risk, and enhance customer satisfaction.</a:t>
            </a:r>
          </a:p>
          <a:p>
            <a:r>
              <a:rPr lang="en-US" dirty="0">
                <a:solidFill>
                  <a:schemeClr val="tx1">
                    <a:lumMod val="75000"/>
                    <a:lumOff val="25000"/>
                  </a:schemeClr>
                </a:solidFill>
                <a:latin typeface="Aptos" panose="020B0004020202020204" pitchFamily="34" charset="0"/>
              </a:rPr>
              <a:t>	The task is to build a predictive model that accurately determines whether a loan 	application will be approved or rejected.</a:t>
            </a:r>
          </a:p>
        </p:txBody>
      </p:sp>
      <p:pic>
        <p:nvPicPr>
          <p:cNvPr id="20" name="Audio 19">
            <a:hlinkClick r:id="" action="ppaction://media"/>
            <a:extLst>
              <a:ext uri="{FF2B5EF4-FFF2-40B4-BE49-F238E27FC236}">
                <a16:creationId xmlns:a16="http://schemas.microsoft.com/office/drawing/2014/main" id="{F7F79117-2E5D-DA08-74C6-450ECB989C3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59615" t="-59615" r="-59615" b="-59615"/>
          <a:stretch>
            <a:fillRect/>
          </a:stretch>
        </p:blipFill>
        <p:spPr>
          <a:xfrm>
            <a:off x="11218752" y="5884752"/>
            <a:ext cx="890952" cy="890952"/>
          </a:xfrm>
          <a:prstGeom prst="ellipse">
            <a:avLst/>
          </a:prstGeom>
        </p:spPr>
      </p:pic>
    </p:spTree>
    <p:extLst>
      <p:ext uri="{BB962C8B-B14F-4D97-AF65-F5344CB8AC3E}">
        <p14:creationId xmlns:p14="http://schemas.microsoft.com/office/powerpoint/2010/main" val="1087902478"/>
      </p:ext>
    </p:extLst>
  </p:cSld>
  <p:clrMapOvr>
    <a:masterClrMapping/>
  </p:clrMapOvr>
  <mc:AlternateContent xmlns:mc="http://schemas.openxmlformats.org/markup-compatibility/2006">
    <mc:Choice xmlns:p14="http://schemas.microsoft.com/office/powerpoint/2010/main" Requires="p14">
      <p:transition spd="slow" p14:dur="2000" advTm="80166"/>
    </mc:Choice>
    <mc:Fallback>
      <p:transition spd="slow" advTm="80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E01E38-E1E2-0A53-27E8-17D36FC9844B}"/>
              </a:ext>
            </a:extLst>
          </p:cNvPr>
          <p:cNvSpPr>
            <a:spLocks noGrp="1"/>
          </p:cNvSpPr>
          <p:nvPr>
            <p:ph type="title"/>
          </p:nvPr>
        </p:nvSpPr>
        <p:spPr>
          <a:xfrm>
            <a:off x="1986869" y="610247"/>
            <a:ext cx="8496833" cy="673062"/>
          </a:xfrm>
        </p:spPr>
        <p:txBody>
          <a:bodyPr>
            <a:normAutofit/>
          </a:bodyPr>
          <a:lstStyle/>
          <a:p>
            <a:r>
              <a:rPr lang="en-US" sz="2800" dirty="0"/>
              <a:t>Background and Data Sources</a:t>
            </a:r>
          </a:p>
        </p:txBody>
      </p:sp>
      <p:sp>
        <p:nvSpPr>
          <p:cNvPr id="4" name="Content Placeholder 3">
            <a:extLst>
              <a:ext uri="{FF2B5EF4-FFF2-40B4-BE49-F238E27FC236}">
                <a16:creationId xmlns:a16="http://schemas.microsoft.com/office/drawing/2014/main" id="{C2D22AF0-9BFD-32E5-DF19-4A24274E1654}"/>
              </a:ext>
            </a:extLst>
          </p:cNvPr>
          <p:cNvSpPr>
            <a:spLocks noGrp="1"/>
          </p:cNvSpPr>
          <p:nvPr>
            <p:ph idx="1"/>
          </p:nvPr>
        </p:nvSpPr>
        <p:spPr>
          <a:xfrm>
            <a:off x="1986869" y="1283308"/>
            <a:ext cx="9007196" cy="5276979"/>
          </a:xfrm>
        </p:spPr>
        <p:txBody>
          <a:bodyPr>
            <a:normAutofit/>
          </a:bodyPr>
          <a:lstStyle/>
          <a:p>
            <a:pPr marL="0" indent="0">
              <a:buNone/>
            </a:pPr>
            <a:r>
              <a:rPr lang="en-US" sz="1800" dirty="0">
                <a:effectLst/>
                <a:latin typeface="Aptos" panose="020B0004020202020204" pitchFamily="34" charset="0"/>
                <a:ea typeface="Aptos" panose="020B0004020202020204" pitchFamily="34" charset="0"/>
                <a:cs typeface="Aptos" panose="020B0004020202020204" pitchFamily="34" charset="0"/>
              </a:rPr>
              <a:t>The project typically involves analyzing a dataset of loan applications, which includes various financial and demographic variables such as credit score, annual income, employment status, debt-to-income ratio, and previous payment history. These variables are used to build predictive models that can assess the likelihood of loan approval.</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1800" dirty="0">
                <a:effectLst/>
                <a:latin typeface="Aptos" panose="020B0004020202020204" pitchFamily="34" charset="0"/>
                <a:ea typeface="Aptos" panose="020B0004020202020204" pitchFamily="34" charset="0"/>
                <a:cs typeface="Aptos" panose="020B0004020202020204" pitchFamily="34" charset="0"/>
              </a:rPr>
              <a:t>The concept of using AI/ML for loan approval gained traction as financial institutions sought to improve their risk assessment and decision-making processes. Early projects focused on exploratory data analysis (EDA) to identify key predictors of loan approval. Over time, more sophisticated models were developed, incorporating various machine learning algorithms to enhance predictive accuracy.</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US" sz="2000" dirty="0">
              <a:solidFill>
                <a:srgbClr val="282523"/>
              </a:solidFill>
              <a:latin typeface="Ginto"/>
            </a:endParaRPr>
          </a:p>
          <a:p>
            <a:pPr marL="0" indent="0">
              <a:buNone/>
            </a:pPr>
            <a:r>
              <a:rPr lang="en-US" sz="2800" dirty="0">
                <a:solidFill>
                  <a:schemeClr val="tx1">
                    <a:lumMod val="85000"/>
                    <a:lumOff val="15000"/>
                  </a:schemeClr>
                </a:solidFill>
                <a:latin typeface="+mj-lt"/>
                <a:ea typeface="+mj-ea"/>
                <a:cs typeface="+mj-cs"/>
              </a:rPr>
              <a:t>Datasets :</a:t>
            </a:r>
          </a:p>
          <a:p>
            <a:r>
              <a:rPr lang="en-US" sz="1800" b="1" dirty="0">
                <a:solidFill>
                  <a:srgbClr val="4472C4"/>
                </a:solidFill>
                <a:effectLst/>
                <a:latin typeface="Aptos" panose="020B0004020202020204" pitchFamily="34" charset="0"/>
                <a:ea typeface="Aptos" panose="020B0004020202020204" pitchFamily="34" charset="0"/>
                <a:cs typeface="Aptos" panose="020B0004020202020204" pitchFamily="34" charset="0"/>
              </a:rPr>
              <a:t>test.csv</a:t>
            </a:r>
            <a:r>
              <a:rPr lang="en-US" b="1" dirty="0">
                <a:latin typeface="Calibri" panose="020F0502020204030204" pitchFamily="34" charset="0"/>
                <a:ea typeface="Aptos" panose="020B0004020202020204" pitchFamily="34" charset="0"/>
                <a:cs typeface="Times New Roman" panose="02020603050405020304" pitchFamily="18" charset="0"/>
              </a:rPr>
              <a:t> </a:t>
            </a:r>
            <a:r>
              <a:rPr lang="en-US" sz="2000" dirty="0">
                <a:solidFill>
                  <a:srgbClr val="282523"/>
                </a:solidFill>
                <a:latin typeface="Ginto"/>
              </a:rPr>
              <a:t>from </a:t>
            </a:r>
            <a:r>
              <a:rPr lang="en-US" sz="2000" dirty="0">
                <a:solidFill>
                  <a:srgbClr val="4F81BD"/>
                </a:solidFill>
                <a:effectLst/>
                <a:latin typeface="Cambria" panose="02040503050406030204" pitchFamily="18" charset="0"/>
                <a:ea typeface="Cambria" panose="02040503050406030204" pitchFamily="18" charset="0"/>
                <a:cs typeface="Times New Roman" panose="02020603050405020304" pitchFamily="18" charset="0"/>
              </a:rPr>
              <a:t>www.kaggle.com</a:t>
            </a:r>
            <a:endParaRPr lang="en-US" sz="2000" dirty="0">
              <a:solidFill>
                <a:srgbClr val="282523"/>
              </a:solidFill>
              <a:latin typeface="Ginto"/>
            </a:endParaRPr>
          </a:p>
          <a:p>
            <a:r>
              <a:rPr lang="en-US" sz="1800" b="1" dirty="0">
                <a:solidFill>
                  <a:srgbClr val="4472C4"/>
                </a:solidFill>
                <a:effectLst/>
                <a:latin typeface="Aptos" panose="020B0004020202020204" pitchFamily="34" charset="0"/>
                <a:ea typeface="Aptos" panose="020B0004020202020204" pitchFamily="34" charset="0"/>
                <a:cs typeface="Aptos" panose="020B0004020202020204" pitchFamily="34" charset="0"/>
              </a:rPr>
              <a:t>train.csv </a:t>
            </a:r>
            <a:r>
              <a:rPr lang="en-US" sz="1800" dirty="0">
                <a:solidFill>
                  <a:srgbClr val="282523"/>
                </a:solidFill>
                <a:latin typeface="Ginto"/>
              </a:rPr>
              <a:t>from </a:t>
            </a:r>
            <a:r>
              <a:rPr lang="en-US" sz="1800" dirty="0">
                <a:solidFill>
                  <a:srgbClr val="4F81BD"/>
                </a:solidFill>
                <a:effectLst/>
                <a:latin typeface="Cambria" panose="02040503050406030204" pitchFamily="18" charset="0"/>
                <a:ea typeface="Cambria" panose="02040503050406030204" pitchFamily="18" charset="0"/>
                <a:cs typeface="Times New Roman" panose="02020603050405020304" pitchFamily="18" charset="0"/>
              </a:rPr>
              <a:t>www.kaggle.com</a:t>
            </a:r>
            <a:endParaRPr lang="en-US" sz="1800" dirty="0">
              <a:solidFill>
                <a:srgbClr val="282523"/>
              </a:solidFill>
              <a:latin typeface="Ginto"/>
            </a:endParaRPr>
          </a:p>
          <a:p>
            <a:pPr marL="0" indent="0">
              <a:buNone/>
            </a:pP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sz="1800" dirty="0">
              <a:solidFill>
                <a:srgbClr val="4F81BD"/>
              </a:solidFill>
              <a:effectLst/>
              <a:latin typeface="Aptos" panose="020B0004020202020204" pitchFamily="34" charset="0"/>
              <a:ea typeface="Aptos" panose="020B0004020202020204" pitchFamily="34" charset="0"/>
              <a:cs typeface="Aptos" panose="020B0004020202020204" pitchFamily="34" charset="0"/>
            </a:endParaRPr>
          </a:p>
          <a:p>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dirty="0"/>
          </a:p>
        </p:txBody>
      </p:sp>
      <p:pic>
        <p:nvPicPr>
          <p:cNvPr id="5" name="Audio 4">
            <a:hlinkClick r:id="" action="ppaction://media"/>
            <a:extLst>
              <a:ext uri="{FF2B5EF4-FFF2-40B4-BE49-F238E27FC236}">
                <a16:creationId xmlns:a16="http://schemas.microsoft.com/office/drawing/2014/main" id="{673CB378-A520-C4AC-9A6E-01167BB5ABC1}"/>
              </a:ext>
            </a:extLst>
          </p:cNvPr>
          <p:cNvPicPr>
            <a:picLocks noChangeAspect="1"/>
          </p:cNvPicPr>
          <p:nvPr>
            <a:audioFile r:link="rId3"/>
            <p:extLst>
              <p:ext uri="{DAA4B4D4-6D71-4841-9C94-3DE7FCFB9230}">
                <p14:media xmlns:p14="http://schemas.microsoft.com/office/powerpoint/2010/main" r:embed="rId2"/>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96425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7977"/>
    </mc:Choice>
    <mc:Fallback>
      <p:transition spd="slow" advTm="77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29B09-FB4B-EA0D-496D-2D329F7BD1C1}"/>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6A386A0-2068-FC75-45E3-33DD90E1B970}"/>
              </a:ext>
            </a:extLst>
          </p:cNvPr>
          <p:cNvSpPr>
            <a:spLocks noGrp="1"/>
          </p:cNvSpPr>
          <p:nvPr>
            <p:ph idx="1"/>
          </p:nvPr>
        </p:nvSpPr>
        <p:spPr>
          <a:xfrm>
            <a:off x="1986869" y="1283308"/>
            <a:ext cx="9007196" cy="5276979"/>
          </a:xfrm>
        </p:spPr>
        <p:txBody>
          <a:bodyPr>
            <a:normAutofit/>
          </a:bodyPr>
          <a:lstStyle/>
          <a:p>
            <a:pPr marL="0" indent="0">
              <a:buNone/>
            </a:pP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sz="1800" dirty="0">
              <a:solidFill>
                <a:srgbClr val="4F81BD"/>
              </a:solidFill>
              <a:effectLst/>
              <a:latin typeface="Aptos" panose="020B0004020202020204" pitchFamily="34" charset="0"/>
              <a:ea typeface="Aptos" panose="020B0004020202020204" pitchFamily="34" charset="0"/>
              <a:cs typeface="Aptos" panose="020B0004020202020204" pitchFamily="34" charset="0"/>
            </a:endParaRPr>
          </a:p>
          <a:p>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dirty="0"/>
          </a:p>
        </p:txBody>
      </p:sp>
      <p:pic>
        <p:nvPicPr>
          <p:cNvPr id="9" name="Audio 8">
            <a:hlinkClick r:id="" action="ppaction://media"/>
            <a:extLst>
              <a:ext uri="{FF2B5EF4-FFF2-40B4-BE49-F238E27FC236}">
                <a16:creationId xmlns:a16="http://schemas.microsoft.com/office/drawing/2014/main" id="{CD962D40-9889-F67C-AE03-221FA041BD5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
        <p:nvSpPr>
          <p:cNvPr id="5" name="Title 4">
            <a:extLst>
              <a:ext uri="{FF2B5EF4-FFF2-40B4-BE49-F238E27FC236}">
                <a16:creationId xmlns:a16="http://schemas.microsoft.com/office/drawing/2014/main" id="{1D3CB6F9-EE92-6978-A42D-AB282A6E82FF}"/>
              </a:ext>
            </a:extLst>
          </p:cNvPr>
          <p:cNvSpPr>
            <a:spLocks noGrp="1"/>
          </p:cNvSpPr>
          <p:nvPr>
            <p:ph type="title"/>
          </p:nvPr>
        </p:nvSpPr>
        <p:spPr>
          <a:xfrm>
            <a:off x="1807535" y="624110"/>
            <a:ext cx="9697077" cy="1280890"/>
          </a:xfrm>
        </p:spPr>
        <p:txBody>
          <a:bodyPr>
            <a:normAutofit fontScale="90000"/>
          </a:bodyPr>
          <a:lstStyle/>
          <a:p>
            <a:pPr marL="0" indent="0"/>
            <a:r>
              <a:rPr lang="en-US" sz="3100" dirty="0">
                <a:solidFill>
                  <a:schemeClr val="tx1">
                    <a:lumMod val="85000"/>
                    <a:lumOff val="15000"/>
                  </a:schemeClr>
                </a:solidFill>
                <a:latin typeface="+mj-lt"/>
                <a:ea typeface="+mj-ea"/>
                <a:cs typeface="+mj-cs"/>
              </a:rPr>
              <a:t>Datasets :</a:t>
            </a:r>
            <a:br>
              <a:rPr lang="en-US" sz="3100" dirty="0">
                <a:solidFill>
                  <a:schemeClr val="tx1">
                    <a:lumMod val="85000"/>
                    <a:lumOff val="15000"/>
                  </a:schemeClr>
                </a:solidFill>
                <a:latin typeface="+mj-lt"/>
                <a:ea typeface="+mj-ea"/>
                <a:cs typeface="+mj-cs"/>
              </a:rPr>
            </a:br>
            <a:r>
              <a:rPr lang="en-US" sz="2000" b="1" dirty="0">
                <a:solidFill>
                  <a:srgbClr val="4472C4"/>
                </a:solidFill>
                <a:effectLst/>
                <a:latin typeface="Aptos" panose="020B0004020202020204" pitchFamily="34" charset="0"/>
                <a:ea typeface="Aptos" panose="020B0004020202020204" pitchFamily="34" charset="0"/>
                <a:cs typeface="Aptos" panose="020B0004020202020204" pitchFamily="34" charset="0"/>
              </a:rPr>
              <a:t>test.csv</a:t>
            </a:r>
            <a:r>
              <a:rPr lang="en-US" sz="2000" b="1" dirty="0">
                <a:latin typeface="Calibri" panose="020F0502020204030204" pitchFamily="34" charset="0"/>
                <a:ea typeface="Aptos" panose="020B0004020202020204" pitchFamily="34" charset="0"/>
                <a:cs typeface="Times New Roman" panose="02020603050405020304" pitchFamily="18" charset="0"/>
              </a:rPr>
              <a:t> </a:t>
            </a:r>
            <a:r>
              <a:rPr lang="en-US" sz="2000" dirty="0">
                <a:solidFill>
                  <a:srgbClr val="282523"/>
                </a:solidFill>
                <a:latin typeface="Ginto"/>
              </a:rPr>
              <a:t>from </a:t>
            </a:r>
            <a:r>
              <a:rPr lang="en-US" sz="2000" dirty="0">
                <a:solidFill>
                  <a:srgbClr val="4F81BD"/>
                </a:solidFill>
                <a:effectLst/>
                <a:latin typeface="Cambria" panose="02040503050406030204" pitchFamily="18" charset="0"/>
                <a:ea typeface="Cambria" panose="02040503050406030204" pitchFamily="18" charset="0"/>
                <a:cs typeface="Times New Roman" panose="02020603050405020304" pitchFamily="18" charset="0"/>
              </a:rPr>
              <a:t>www.kaggle.com</a:t>
            </a:r>
            <a:br>
              <a:rPr lang="en-US" sz="2000" dirty="0">
                <a:solidFill>
                  <a:srgbClr val="282523"/>
                </a:solidFill>
                <a:latin typeface="Ginto"/>
              </a:rPr>
            </a:br>
            <a:r>
              <a:rPr lang="en-US" sz="2000" b="1" dirty="0">
                <a:solidFill>
                  <a:srgbClr val="4472C4"/>
                </a:solidFill>
                <a:effectLst/>
                <a:latin typeface="Aptos" panose="020B0004020202020204" pitchFamily="34" charset="0"/>
                <a:ea typeface="Aptos" panose="020B0004020202020204" pitchFamily="34" charset="0"/>
                <a:cs typeface="Aptos" panose="020B0004020202020204" pitchFamily="34" charset="0"/>
              </a:rPr>
              <a:t>train.csv </a:t>
            </a:r>
            <a:r>
              <a:rPr lang="en-US" sz="2000" dirty="0">
                <a:solidFill>
                  <a:srgbClr val="282523"/>
                </a:solidFill>
                <a:latin typeface="Ginto"/>
              </a:rPr>
              <a:t>from </a:t>
            </a:r>
            <a:r>
              <a:rPr lang="en-US" sz="2000" dirty="0">
                <a:solidFill>
                  <a:srgbClr val="4F81BD"/>
                </a:solidFill>
                <a:effectLst/>
                <a:latin typeface="Cambria" panose="02040503050406030204" pitchFamily="18" charset="0"/>
                <a:ea typeface="Cambria" panose="02040503050406030204" pitchFamily="18" charset="0"/>
                <a:cs typeface="Times New Roman" panose="02020603050405020304" pitchFamily="18" charset="0"/>
              </a:rPr>
              <a:t>www.kaggle.com</a:t>
            </a:r>
            <a:br>
              <a:rPr lang="en-US" sz="3600" dirty="0">
                <a:solidFill>
                  <a:srgbClr val="282523"/>
                </a:solidFill>
                <a:latin typeface="Ginto"/>
              </a:rPr>
            </a:br>
            <a:endParaRPr lang="en-US" dirty="0"/>
          </a:p>
        </p:txBody>
      </p:sp>
      <p:graphicFrame>
        <p:nvGraphicFramePr>
          <p:cNvPr id="6" name="Table 5">
            <a:extLst>
              <a:ext uri="{FF2B5EF4-FFF2-40B4-BE49-F238E27FC236}">
                <a16:creationId xmlns:a16="http://schemas.microsoft.com/office/drawing/2014/main" id="{FB2C29B3-F887-BA9E-56B1-F5E6F127956F}"/>
              </a:ext>
            </a:extLst>
          </p:cNvPr>
          <p:cNvGraphicFramePr>
            <a:graphicFrameLocks noGrp="1"/>
          </p:cNvGraphicFramePr>
          <p:nvPr>
            <p:extLst>
              <p:ext uri="{D42A27DB-BD31-4B8C-83A1-F6EECF244321}">
                <p14:modId xmlns:p14="http://schemas.microsoft.com/office/powerpoint/2010/main" val="2444463709"/>
              </p:ext>
            </p:extLst>
          </p:nvPr>
        </p:nvGraphicFramePr>
        <p:xfrm>
          <a:off x="1918467" y="1905000"/>
          <a:ext cx="7342491" cy="4538333"/>
        </p:xfrm>
        <a:graphic>
          <a:graphicData uri="http://schemas.openxmlformats.org/drawingml/2006/table">
            <a:tbl>
              <a:tblPr firstRow="1" firstCol="1" bandRow="1">
                <a:tableStyleId>{5C22544A-7EE6-4342-B048-85BDC9FD1C3A}</a:tableStyleId>
              </a:tblPr>
              <a:tblGrid>
                <a:gridCol w="1989611">
                  <a:extLst>
                    <a:ext uri="{9D8B030D-6E8A-4147-A177-3AD203B41FA5}">
                      <a16:colId xmlns:a16="http://schemas.microsoft.com/office/drawing/2014/main" val="1809426259"/>
                    </a:ext>
                  </a:extLst>
                </a:gridCol>
                <a:gridCol w="3517257">
                  <a:extLst>
                    <a:ext uri="{9D8B030D-6E8A-4147-A177-3AD203B41FA5}">
                      <a16:colId xmlns:a16="http://schemas.microsoft.com/office/drawing/2014/main" val="429304294"/>
                    </a:ext>
                  </a:extLst>
                </a:gridCol>
                <a:gridCol w="1835623">
                  <a:extLst>
                    <a:ext uri="{9D8B030D-6E8A-4147-A177-3AD203B41FA5}">
                      <a16:colId xmlns:a16="http://schemas.microsoft.com/office/drawing/2014/main" val="3200095020"/>
                    </a:ext>
                  </a:extLst>
                </a:gridCol>
              </a:tblGrid>
              <a:tr h="228364">
                <a:tc>
                  <a:txBody>
                    <a:bodyPr/>
                    <a:lstStyle/>
                    <a:p>
                      <a:pPr marL="0" marR="0">
                        <a:lnSpc>
                          <a:spcPct val="116000"/>
                        </a:lnSpc>
                        <a:spcAft>
                          <a:spcPts val="800"/>
                        </a:spcAft>
                      </a:pPr>
                      <a:r>
                        <a:rPr lang="en-US" sz="1200" kern="100">
                          <a:effectLst/>
                        </a:rPr>
                        <a:t>Field Name</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200" kern="100">
                          <a:effectLst/>
                        </a:rPr>
                        <a:t>Definition</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200" kern="100">
                          <a:effectLst/>
                        </a:rPr>
                        <a:t>Data Type</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6169020"/>
                  </a:ext>
                </a:extLst>
              </a:tr>
              <a:tr h="190340">
                <a:tc>
                  <a:txBody>
                    <a:bodyPr/>
                    <a:lstStyle/>
                    <a:p>
                      <a:pPr marL="0" marR="0">
                        <a:lnSpc>
                          <a:spcPct val="116000"/>
                        </a:lnSpc>
                        <a:spcAft>
                          <a:spcPts val="800"/>
                        </a:spcAft>
                      </a:pPr>
                      <a:r>
                        <a:rPr lang="en-US" sz="1000" kern="100">
                          <a:effectLst/>
                        </a:rPr>
                        <a:t>Loan_ID</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Unique Load ID</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object</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11452229"/>
                  </a:ext>
                </a:extLst>
              </a:tr>
              <a:tr h="190340">
                <a:tc>
                  <a:txBody>
                    <a:bodyPr/>
                    <a:lstStyle/>
                    <a:p>
                      <a:pPr marL="0" marR="0">
                        <a:lnSpc>
                          <a:spcPct val="116000"/>
                        </a:lnSpc>
                        <a:spcAft>
                          <a:spcPts val="800"/>
                        </a:spcAft>
                      </a:pPr>
                      <a:r>
                        <a:rPr lang="en-US" sz="1000" kern="100">
                          <a:effectLst/>
                        </a:rPr>
                        <a:t>Gender</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Male/Female</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object</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2952337"/>
                  </a:ext>
                </a:extLst>
              </a:tr>
              <a:tr h="190340">
                <a:tc>
                  <a:txBody>
                    <a:bodyPr/>
                    <a:lstStyle/>
                    <a:p>
                      <a:pPr marL="0" marR="0">
                        <a:lnSpc>
                          <a:spcPct val="116000"/>
                        </a:lnSpc>
                        <a:spcAft>
                          <a:spcPts val="800"/>
                        </a:spcAft>
                      </a:pPr>
                      <a:r>
                        <a:rPr lang="en-US" sz="1000" kern="100">
                          <a:effectLst/>
                        </a:rPr>
                        <a:t>Married</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Applicant Married(Y/N)</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object</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88749679"/>
                  </a:ext>
                </a:extLst>
              </a:tr>
              <a:tr h="394306">
                <a:tc>
                  <a:txBody>
                    <a:bodyPr/>
                    <a:lstStyle/>
                    <a:p>
                      <a:pPr marL="0" marR="0">
                        <a:lnSpc>
                          <a:spcPct val="116000"/>
                        </a:lnSpc>
                        <a:spcAft>
                          <a:spcPts val="800"/>
                        </a:spcAft>
                      </a:pPr>
                      <a:r>
                        <a:rPr lang="en-US" sz="1000" kern="100">
                          <a:effectLst/>
                        </a:rPr>
                        <a:t>Dependents</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NumberOf Dependents for the applicant</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object</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44711142"/>
                  </a:ext>
                </a:extLst>
              </a:tr>
              <a:tr h="394306">
                <a:tc>
                  <a:txBody>
                    <a:bodyPr/>
                    <a:lstStyle/>
                    <a:p>
                      <a:pPr marL="0" marR="0">
                        <a:lnSpc>
                          <a:spcPct val="116000"/>
                        </a:lnSpc>
                        <a:spcAft>
                          <a:spcPts val="800"/>
                        </a:spcAft>
                      </a:pPr>
                      <a:r>
                        <a:rPr lang="en-US" sz="1000" kern="100">
                          <a:effectLst/>
                        </a:rPr>
                        <a:t>Education</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Applicant Education (Graduate/Under-Graduate)</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object</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65229093"/>
                  </a:ext>
                </a:extLst>
              </a:tr>
              <a:tr h="190340">
                <a:tc>
                  <a:txBody>
                    <a:bodyPr/>
                    <a:lstStyle/>
                    <a:p>
                      <a:pPr marL="0" marR="0">
                        <a:lnSpc>
                          <a:spcPct val="116000"/>
                        </a:lnSpc>
                        <a:spcAft>
                          <a:spcPts val="800"/>
                        </a:spcAft>
                      </a:pPr>
                      <a:r>
                        <a:rPr lang="en-US" sz="1000" kern="100">
                          <a:effectLst/>
                        </a:rPr>
                        <a:t>Self-Employed</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Self_Employed(Y/N)</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object</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18468658"/>
                  </a:ext>
                </a:extLst>
              </a:tr>
              <a:tr h="190340">
                <a:tc>
                  <a:txBody>
                    <a:bodyPr/>
                    <a:lstStyle/>
                    <a:p>
                      <a:pPr marL="0" marR="0">
                        <a:lnSpc>
                          <a:spcPct val="116000"/>
                        </a:lnSpc>
                        <a:spcAft>
                          <a:spcPts val="800"/>
                        </a:spcAft>
                      </a:pPr>
                      <a:r>
                        <a:rPr lang="en-US" sz="1000" kern="100">
                          <a:effectLst/>
                        </a:rPr>
                        <a:t>ApplicantIncome</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Apllicant Income</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int64</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7477520"/>
                  </a:ext>
                </a:extLst>
              </a:tr>
              <a:tr h="394233">
                <a:tc>
                  <a:txBody>
                    <a:bodyPr/>
                    <a:lstStyle/>
                    <a:p>
                      <a:pPr marL="0" marR="0">
                        <a:lnSpc>
                          <a:spcPct val="116000"/>
                        </a:lnSpc>
                        <a:spcAft>
                          <a:spcPts val="800"/>
                        </a:spcAft>
                        <a:tabLst>
                          <a:tab pos="1266825" algn="l"/>
                        </a:tabLst>
                      </a:pPr>
                      <a:r>
                        <a:rPr lang="en-US" sz="1000" kern="100">
                          <a:effectLst/>
                        </a:rPr>
                        <a:t>CoapplicantIncome</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Co-Applicant Income</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float64</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2297068"/>
                  </a:ext>
                </a:extLst>
              </a:tr>
              <a:tr h="190340">
                <a:tc>
                  <a:txBody>
                    <a:bodyPr/>
                    <a:lstStyle/>
                    <a:p>
                      <a:pPr marL="0" marR="0">
                        <a:lnSpc>
                          <a:spcPct val="116000"/>
                        </a:lnSpc>
                        <a:spcAft>
                          <a:spcPts val="800"/>
                        </a:spcAft>
                      </a:pPr>
                      <a:r>
                        <a:rPr lang="en-US" sz="1000" kern="100">
                          <a:effectLst/>
                        </a:rPr>
                        <a:t>LoanAmount</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Total Loan amount</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float64</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20439854"/>
                  </a:ext>
                </a:extLst>
              </a:tr>
              <a:tr h="394233">
                <a:tc>
                  <a:txBody>
                    <a:bodyPr/>
                    <a:lstStyle/>
                    <a:p>
                      <a:pPr marL="0" marR="0">
                        <a:lnSpc>
                          <a:spcPct val="116000"/>
                        </a:lnSpc>
                        <a:spcAft>
                          <a:spcPts val="800"/>
                        </a:spcAft>
                      </a:pPr>
                      <a:r>
                        <a:rPr lang="en-US" sz="1000" kern="100">
                          <a:effectLst/>
                        </a:rPr>
                        <a:t>Loan_Amount_Term</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Tenure of the loan.</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float64</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7501166"/>
                  </a:ext>
                </a:extLst>
              </a:tr>
              <a:tr h="598272">
                <a:tc>
                  <a:txBody>
                    <a:bodyPr/>
                    <a:lstStyle/>
                    <a:p>
                      <a:pPr marL="0" marR="0">
                        <a:lnSpc>
                          <a:spcPct val="116000"/>
                        </a:lnSpc>
                        <a:spcAft>
                          <a:spcPts val="800"/>
                        </a:spcAft>
                      </a:pPr>
                      <a:r>
                        <a:rPr lang="en-US" sz="1000" kern="100">
                          <a:effectLst/>
                        </a:rPr>
                        <a:t>Credit_History</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Repaid previous loan or Noprevious loan/not repaind the previous loan.</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float64</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44820672"/>
                  </a:ext>
                </a:extLst>
              </a:tr>
              <a:tr h="802239">
                <a:tc>
                  <a:txBody>
                    <a:bodyPr/>
                    <a:lstStyle/>
                    <a:p>
                      <a:pPr marL="0" marR="0">
                        <a:lnSpc>
                          <a:spcPct val="116000"/>
                        </a:lnSpc>
                        <a:spcAft>
                          <a:spcPts val="800"/>
                        </a:spcAft>
                      </a:pPr>
                      <a:r>
                        <a:rPr lang="en-US" sz="1000" kern="100">
                          <a:effectLst/>
                        </a:rPr>
                        <a:t>Property_Area</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Urban(densely populated area)/Semiurban(moderately populated area)/Rura(parsely populated area)</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object</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25360447"/>
                  </a:ext>
                </a:extLst>
              </a:tr>
              <a:tr h="190340">
                <a:tc>
                  <a:txBody>
                    <a:bodyPr/>
                    <a:lstStyle/>
                    <a:p>
                      <a:pPr marL="0" marR="0">
                        <a:lnSpc>
                          <a:spcPct val="116000"/>
                        </a:lnSpc>
                        <a:spcAft>
                          <a:spcPts val="800"/>
                        </a:spcAft>
                      </a:pPr>
                      <a:r>
                        <a:rPr lang="en-US" sz="1000" kern="100">
                          <a:effectLst/>
                        </a:rPr>
                        <a:t>Loan_status</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a:effectLst/>
                        </a:rPr>
                        <a:t>Approved/declined</a:t>
                      </a:r>
                      <a:endParaRPr lang="en-US" sz="12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6000"/>
                        </a:lnSpc>
                        <a:spcAft>
                          <a:spcPts val="800"/>
                        </a:spcAft>
                      </a:pPr>
                      <a:r>
                        <a:rPr lang="en-US" sz="1000" kern="100" dirty="0">
                          <a:effectLst/>
                        </a:rPr>
                        <a:t>object</a:t>
                      </a:r>
                      <a:endParaRPr lang="en-US" sz="12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4101981"/>
                  </a:ext>
                </a:extLst>
              </a:tr>
            </a:tbl>
          </a:graphicData>
        </a:graphic>
      </p:graphicFrame>
    </p:spTree>
    <p:extLst>
      <p:ext uri="{BB962C8B-B14F-4D97-AF65-F5344CB8AC3E}">
        <p14:creationId xmlns:p14="http://schemas.microsoft.com/office/powerpoint/2010/main" val="2701338142"/>
      </p:ext>
    </p:extLst>
  </p:cSld>
  <p:clrMapOvr>
    <a:masterClrMapping/>
  </p:clrMapOvr>
  <mc:AlternateContent xmlns:mc="http://schemas.openxmlformats.org/markup-compatibility/2006">
    <mc:Choice xmlns:p14="http://schemas.microsoft.com/office/powerpoint/2010/main" Requires="p14">
      <p:transition spd="slow" p14:dur="2000" advTm="76063"/>
    </mc:Choice>
    <mc:Fallback>
      <p:transition spd="slow" advTm="76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D25EF-3DE8-728B-F75A-2C7DA2628EC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653B0A4-A961-8696-A52E-0D384326B088}"/>
              </a:ext>
            </a:extLst>
          </p:cNvPr>
          <p:cNvSpPr>
            <a:spLocks noGrp="1"/>
          </p:cNvSpPr>
          <p:nvPr>
            <p:ph type="title"/>
          </p:nvPr>
        </p:nvSpPr>
        <p:spPr>
          <a:xfrm>
            <a:off x="1847583" y="610247"/>
            <a:ext cx="8496833" cy="673062"/>
          </a:xfrm>
        </p:spPr>
        <p:txBody>
          <a:bodyPr>
            <a:normAutofit/>
          </a:bodyPr>
          <a:lstStyle/>
          <a:p>
            <a:r>
              <a:rPr lang="en-US" sz="2800" dirty="0"/>
              <a:t>Methods/Steps</a:t>
            </a:r>
          </a:p>
        </p:txBody>
      </p:sp>
      <p:sp>
        <p:nvSpPr>
          <p:cNvPr id="4" name="Content Placeholder 3">
            <a:extLst>
              <a:ext uri="{FF2B5EF4-FFF2-40B4-BE49-F238E27FC236}">
                <a16:creationId xmlns:a16="http://schemas.microsoft.com/office/drawing/2014/main" id="{F62F2698-4182-297F-0BE5-822DD2CF67BC}"/>
              </a:ext>
            </a:extLst>
          </p:cNvPr>
          <p:cNvSpPr>
            <a:spLocks noGrp="1"/>
          </p:cNvSpPr>
          <p:nvPr>
            <p:ph idx="1"/>
          </p:nvPr>
        </p:nvSpPr>
        <p:spPr>
          <a:xfrm>
            <a:off x="1986869" y="1283309"/>
            <a:ext cx="8996564" cy="4830412"/>
          </a:xfrm>
        </p:spPr>
        <p:txBody>
          <a:bodyPr>
            <a:normAutofit/>
          </a:bodyPr>
          <a:lstStyle/>
          <a:p>
            <a:r>
              <a:rPr lang="en-US" dirty="0">
                <a:solidFill>
                  <a:srgbClr val="4F81BD"/>
                </a:solidFill>
                <a:latin typeface="Aptos" panose="020B0004020202020204" pitchFamily="34" charset="0"/>
              </a:rPr>
              <a:t>Data Preparation</a:t>
            </a:r>
          </a:p>
          <a:p>
            <a:r>
              <a:rPr lang="en-US" sz="1800" kern="0" dirty="0">
                <a:solidFill>
                  <a:srgbClr val="4472C4"/>
                </a:solidFill>
                <a:effectLst/>
                <a:latin typeface="Aptos" panose="020B0004020202020204" pitchFamily="34" charset="0"/>
                <a:ea typeface="Aptos" panose="020B0004020202020204" pitchFamily="34" charset="0"/>
                <a:cs typeface="Aptos" panose="020B0004020202020204" pitchFamily="34" charset="0"/>
              </a:rPr>
              <a:t>Data Preprocessing</a:t>
            </a:r>
          </a:p>
          <a:p>
            <a:r>
              <a:rPr lang="en-US" sz="1800" kern="0" dirty="0">
                <a:solidFill>
                  <a:srgbClr val="4472C4"/>
                </a:solidFill>
                <a:effectLst/>
                <a:latin typeface="Aptos" panose="020B0004020202020204" pitchFamily="34" charset="0"/>
                <a:ea typeface="Aptos" panose="020B0004020202020204" pitchFamily="34" charset="0"/>
                <a:cs typeface="Aptos" panose="020B0004020202020204" pitchFamily="34" charset="0"/>
              </a:rPr>
              <a:t>Exploratory Data Analysis (EDA)</a:t>
            </a:r>
            <a:endParaRPr lang="en-US" dirty="0">
              <a:solidFill>
                <a:srgbClr val="4F81BD"/>
              </a:solidFill>
              <a:latin typeface="Aptos" panose="020B0004020202020204" pitchFamily="34" charset="0"/>
            </a:endParaRPr>
          </a:p>
          <a:p>
            <a:r>
              <a:rPr lang="en-US" sz="1800" kern="0" dirty="0">
                <a:solidFill>
                  <a:srgbClr val="4472C4"/>
                </a:solidFill>
                <a:effectLst/>
                <a:latin typeface="Aptos" panose="020B0004020202020204" pitchFamily="34" charset="0"/>
                <a:ea typeface="Aptos" panose="020B0004020202020204" pitchFamily="34" charset="0"/>
                <a:cs typeface="Aptos" panose="020B0004020202020204" pitchFamily="34" charset="0"/>
              </a:rPr>
              <a:t>Model Training</a:t>
            </a:r>
          </a:p>
          <a:p>
            <a:r>
              <a:rPr lang="en-US" sz="1800" kern="0" dirty="0">
                <a:solidFill>
                  <a:srgbClr val="4472C4"/>
                </a:solidFill>
                <a:effectLst/>
                <a:latin typeface="Aptos" panose="020B0004020202020204" pitchFamily="34" charset="0"/>
                <a:ea typeface="Aptos" panose="020B0004020202020204" pitchFamily="34" charset="0"/>
                <a:cs typeface="Aptos" panose="020B0004020202020204" pitchFamily="34" charset="0"/>
              </a:rPr>
              <a:t>Model Training and Evaluation</a:t>
            </a:r>
            <a:endParaRPr lang="en-US" dirty="0">
              <a:solidFill>
                <a:srgbClr val="4F81BD"/>
              </a:solidFill>
              <a:latin typeface="Aptos" panose="020B0004020202020204" pitchFamily="34" charset="0"/>
            </a:endParaRPr>
          </a:p>
          <a:p>
            <a:r>
              <a:rPr lang="en-US" sz="1800" kern="0" dirty="0">
                <a:solidFill>
                  <a:srgbClr val="4472C4"/>
                </a:solidFill>
                <a:effectLst/>
                <a:latin typeface="Aptos" panose="020B0004020202020204" pitchFamily="34" charset="0"/>
                <a:ea typeface="Aptos" panose="020B0004020202020204" pitchFamily="34" charset="0"/>
                <a:cs typeface="Aptos" panose="020B0004020202020204" pitchFamily="34" charset="0"/>
              </a:rPr>
              <a:t>Model Monitoring and Maintenance</a:t>
            </a:r>
          </a:p>
          <a:p>
            <a:r>
              <a:rPr lang="en-US" dirty="0">
                <a:solidFill>
                  <a:srgbClr val="4F81BD"/>
                </a:solidFill>
                <a:latin typeface="Aptos" panose="020B0004020202020204" pitchFamily="34" charset="0"/>
              </a:rPr>
              <a:t>Model outcome comparison</a:t>
            </a:r>
          </a:p>
          <a:p>
            <a:pPr marL="0" indent="0">
              <a:buNone/>
            </a:pPr>
            <a:endParaRPr lang="en-US" sz="1800" dirty="0">
              <a:solidFill>
                <a:srgbClr val="4F81BD"/>
              </a:solidFill>
              <a:effectLst/>
              <a:latin typeface="Aptos" panose="020B0004020202020204" pitchFamily="34" charset="0"/>
              <a:ea typeface="Aptos" panose="020B0004020202020204" pitchFamily="34" charset="0"/>
              <a:cs typeface="Aptos" panose="020B0004020202020204" pitchFamily="34" charset="0"/>
            </a:endParaRPr>
          </a:p>
          <a:p>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dirty="0"/>
          </a:p>
        </p:txBody>
      </p:sp>
      <p:pic>
        <p:nvPicPr>
          <p:cNvPr id="3" name="Audio 2">
            <a:hlinkClick r:id="" action="ppaction://media"/>
            <a:extLst>
              <a:ext uri="{FF2B5EF4-FFF2-40B4-BE49-F238E27FC236}">
                <a16:creationId xmlns:a16="http://schemas.microsoft.com/office/drawing/2014/main" id="{1F082063-A587-73DE-0D72-519F190837C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9337898"/>
      </p:ext>
    </p:extLst>
  </p:cSld>
  <p:clrMapOvr>
    <a:masterClrMapping/>
  </p:clrMapOvr>
  <mc:AlternateContent xmlns:mc="http://schemas.openxmlformats.org/markup-compatibility/2006">
    <mc:Choice xmlns:p14="http://schemas.microsoft.com/office/powerpoint/2010/main" Requires="p14">
      <p:transition spd="slow" p14:dur="2000" advTm="66693"/>
    </mc:Choice>
    <mc:Fallback>
      <p:transition spd="slow" advTm="66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A6C8C64E-D870-7398-69F6-316A81D58254}"/>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8DCCE17-A9F8-E0C6-A335-A6A2B633526C}"/>
              </a:ext>
            </a:extLst>
          </p:cNvPr>
          <p:cNvSpPr>
            <a:spLocks noGrp="1"/>
          </p:cNvSpPr>
          <p:nvPr>
            <p:ph type="title"/>
          </p:nvPr>
        </p:nvSpPr>
        <p:spPr>
          <a:xfrm>
            <a:off x="502920" y="583206"/>
            <a:ext cx="3650279" cy="1259894"/>
          </a:xfrm>
        </p:spPr>
        <p:txBody>
          <a:bodyPr>
            <a:noAutofit/>
          </a:bodyPr>
          <a:lstStyle/>
          <a:p>
            <a:r>
              <a:rPr lang="en-US" sz="1800" b="1" kern="0" dirty="0">
                <a:effectLst/>
                <a:latin typeface="Aptos" panose="020B0004020202020204" pitchFamily="34" charset="0"/>
                <a:ea typeface="Aptos" panose="020B0004020202020204" pitchFamily="34" charset="0"/>
                <a:cs typeface="Aptos" panose="020B0004020202020204" pitchFamily="34" charset="0"/>
              </a:rPr>
              <a:t>Distribution of Loan Amount with Histogram plot :</a:t>
            </a:r>
            <a:endParaRPr lang="en-US" sz="2000" b="1" dirty="0"/>
          </a:p>
        </p:txBody>
      </p:sp>
      <p:sp>
        <p:nvSpPr>
          <p:cNvPr id="25" name="Rectangle 24">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Content Placeholder 10">
            <a:extLst>
              <a:ext uri="{FF2B5EF4-FFF2-40B4-BE49-F238E27FC236}">
                <a16:creationId xmlns:a16="http://schemas.microsoft.com/office/drawing/2014/main" id="{F504408C-50FA-CFD3-D196-4A6F14DD950A}"/>
              </a:ext>
            </a:extLst>
          </p:cNvPr>
          <p:cNvSpPr>
            <a:spLocks noGrp="1"/>
          </p:cNvSpPr>
          <p:nvPr>
            <p:ph idx="1"/>
          </p:nvPr>
        </p:nvSpPr>
        <p:spPr>
          <a:xfrm>
            <a:off x="712021" y="1526925"/>
            <a:ext cx="3837583" cy="2874954"/>
          </a:xfrm>
        </p:spPr>
        <p:txBody>
          <a:bodyPr>
            <a:normAutofit fontScale="92500" lnSpcReduction="10000"/>
          </a:bodyPr>
          <a:lstStyle/>
          <a:p>
            <a:pPr marL="400050" marR="0" indent="-285750">
              <a:lnSpc>
                <a:spcPct val="116000"/>
              </a:lnSpc>
              <a:spcAft>
                <a:spcPts val="800"/>
              </a:spcAft>
              <a:buFont typeface="Wingdings" panose="05000000000000000000" pitchFamily="2" charset="2"/>
              <a:buChar char="Ø"/>
            </a:pPr>
            <a:r>
              <a:rPr lang="en-US" sz="1800" kern="0" dirty="0">
                <a:effectLst/>
                <a:latin typeface="Aptos" panose="020B0004020202020204" pitchFamily="34" charset="0"/>
                <a:ea typeface="Aptos" panose="020B0004020202020204" pitchFamily="34" charset="0"/>
                <a:cs typeface="Aptos" panose="020B0004020202020204" pitchFamily="34" charset="0"/>
              </a:rPr>
              <a:t>Most applicants request relatively small loan amounts.</a:t>
            </a:r>
          </a:p>
          <a:p>
            <a:pPr marL="400050" marR="0" indent="-285750">
              <a:lnSpc>
                <a:spcPct val="116000"/>
              </a:lnSpc>
              <a:spcAft>
                <a:spcPts val="800"/>
              </a:spcAft>
              <a:buFont typeface="Wingdings" panose="05000000000000000000" pitchFamily="2" charset="2"/>
              <a:buChar char="Ø"/>
            </a:pPr>
            <a:r>
              <a:rPr lang="en-US" sz="1800" kern="0" dirty="0">
                <a:effectLst/>
                <a:latin typeface="Aptos" panose="020B0004020202020204" pitchFamily="34" charset="0"/>
                <a:ea typeface="Aptos" panose="020B0004020202020204" pitchFamily="34" charset="0"/>
                <a:cs typeface="Aptos" panose="020B0004020202020204" pitchFamily="34" charset="0"/>
              </a:rPr>
              <a:t>The right-skewed nature suggests that fewer people take out very large loans.</a:t>
            </a:r>
            <a:endParaRPr lang="en-US" kern="0" dirty="0">
              <a:latin typeface="Aptos" panose="020B0004020202020204" pitchFamily="34" charset="0"/>
              <a:ea typeface="Aptos" panose="020B0004020202020204" pitchFamily="34" charset="0"/>
              <a:cs typeface="Aptos" panose="020B0004020202020204" pitchFamily="34" charset="0"/>
            </a:endParaRPr>
          </a:p>
          <a:p>
            <a:pPr marL="400050" marR="0" indent="-285750">
              <a:lnSpc>
                <a:spcPct val="116000"/>
              </a:lnSpc>
              <a:buFont typeface="Wingdings" panose="05000000000000000000" pitchFamily="2" charset="2"/>
              <a:buChar char="Ø"/>
            </a:pPr>
            <a:r>
              <a:rPr lang="en-US" sz="1800" dirty="0">
                <a:effectLst/>
                <a:latin typeface="Aptos" panose="020B0004020202020204" pitchFamily="34" charset="0"/>
                <a:ea typeface="Aptos" panose="020B0004020202020204" pitchFamily="34" charset="0"/>
                <a:cs typeface="Aptos" panose="020B0004020202020204" pitchFamily="34" charset="0"/>
              </a:rPr>
              <a:t>This distribution can help adjust loan approval strategies or risk assessment models.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00050" marR="0" indent="-285750">
              <a:lnSpc>
                <a:spcPct val="116000"/>
              </a:lnSpc>
              <a:spcAft>
                <a:spcPts val="800"/>
              </a:spcAft>
              <a:buFont typeface="Wingdings" panose="05000000000000000000" pitchFamily="2" charset="2"/>
              <a:buChar char="Ø"/>
            </a:pPr>
            <a:endParaRPr lang="en-US" dirty="0">
              <a:latin typeface="Aptos" panose="020B0004020202020204" pitchFamily="34" charset="0"/>
            </a:endParaRPr>
          </a:p>
        </p:txBody>
      </p:sp>
      <p:sp>
        <p:nvSpPr>
          <p:cNvPr id="27"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7B03BBD7-F7B7-70C1-1EF2-896F8EE896A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pic>
        <p:nvPicPr>
          <p:cNvPr id="2" name="Picture 1" descr="A graph of a distribution of loan amount&#10;&#10;AI-generated content may be incorrect.">
            <a:extLst>
              <a:ext uri="{FF2B5EF4-FFF2-40B4-BE49-F238E27FC236}">
                <a16:creationId xmlns:a16="http://schemas.microsoft.com/office/drawing/2014/main" id="{D375B6B6-0159-2779-1E65-2717A83620B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98829" y="882422"/>
            <a:ext cx="6343946" cy="4529550"/>
          </a:xfrm>
          <a:prstGeom prst="rect">
            <a:avLst/>
          </a:prstGeom>
          <a:noFill/>
          <a:ln>
            <a:noFill/>
          </a:ln>
        </p:spPr>
      </p:pic>
    </p:spTree>
    <p:extLst>
      <p:ext uri="{BB962C8B-B14F-4D97-AF65-F5344CB8AC3E}">
        <p14:creationId xmlns:p14="http://schemas.microsoft.com/office/powerpoint/2010/main" val="1023109238"/>
      </p:ext>
    </p:extLst>
  </p:cSld>
  <p:clrMapOvr>
    <a:masterClrMapping/>
  </p:clrMapOvr>
  <mc:AlternateContent xmlns:mc="http://schemas.openxmlformats.org/markup-compatibility/2006">
    <mc:Choice xmlns:p14="http://schemas.microsoft.com/office/powerpoint/2010/main" Requires="p14">
      <p:transition spd="slow" p14:dur="2000" advTm="49392"/>
    </mc:Choice>
    <mc:Fallback>
      <p:transition spd="slow" advTm="49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2A472-415E-FAA3-359F-ACCF8F227A36}"/>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8730168-3781-9D32-480A-21531FD0DB25}"/>
              </a:ext>
            </a:extLst>
          </p:cNvPr>
          <p:cNvSpPr>
            <a:spLocks noGrp="1"/>
          </p:cNvSpPr>
          <p:nvPr>
            <p:ph type="title"/>
          </p:nvPr>
        </p:nvSpPr>
        <p:spPr>
          <a:xfrm>
            <a:off x="1052623" y="540299"/>
            <a:ext cx="3504614" cy="1259894"/>
          </a:xfrm>
        </p:spPr>
        <p:txBody>
          <a:bodyPr>
            <a:noAutofit/>
          </a:bodyPr>
          <a:lstStyle/>
          <a:p>
            <a:pPr marL="457200" marR="0">
              <a:lnSpc>
                <a:spcPct val="116000"/>
              </a:lnSpc>
              <a:spcAft>
                <a:spcPts val="800"/>
              </a:spcAft>
            </a:pPr>
            <a:r>
              <a:rPr lang="en-US" sz="1800" b="1" u="sng" dirty="0">
                <a:effectLst/>
                <a:latin typeface="Aptos" panose="020B0004020202020204" pitchFamily="34" charset="0"/>
                <a:ea typeface="Aptos" panose="020B0004020202020204" pitchFamily="34" charset="0"/>
                <a:cs typeface="Aptos" panose="020B0004020202020204" pitchFamily="34" charset="0"/>
              </a:rPr>
              <a:t>Outcome of Loan Approval by Credit History Plot with Bar diagram:</a:t>
            </a:r>
            <a:endParaRPr lang="en-US" sz="18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6" name="Content Placeholder 10">
            <a:extLst>
              <a:ext uri="{FF2B5EF4-FFF2-40B4-BE49-F238E27FC236}">
                <a16:creationId xmlns:a16="http://schemas.microsoft.com/office/drawing/2014/main" id="{2184E32E-7AC3-227A-E762-69268BB5497E}"/>
              </a:ext>
            </a:extLst>
          </p:cNvPr>
          <p:cNvSpPr>
            <a:spLocks noGrp="1"/>
          </p:cNvSpPr>
          <p:nvPr>
            <p:ph idx="1"/>
          </p:nvPr>
        </p:nvSpPr>
        <p:spPr>
          <a:xfrm>
            <a:off x="1217369" y="1800193"/>
            <a:ext cx="3650278" cy="3759253"/>
          </a:xfrm>
        </p:spPr>
        <p:txBody>
          <a:bodyPr>
            <a:normAutofit/>
          </a:bodyPr>
          <a:lstStyle/>
          <a:p>
            <a:pPr marL="400050" indent="-285750">
              <a:spcBef>
                <a:spcPts val="900"/>
              </a:spcBef>
              <a:spcAft>
                <a:spcPts val="900"/>
              </a:spcAft>
              <a:buFont typeface="Wingdings" panose="05000000000000000000" pitchFamily="2" charset="2"/>
              <a:buChar char="Ø"/>
            </a:pPr>
            <a:r>
              <a:rPr lang="en-US" sz="1800" dirty="0">
                <a:effectLst/>
                <a:latin typeface="Aptos" panose="020B0004020202020204" pitchFamily="34" charset="0"/>
                <a:ea typeface="Aptos" panose="020B0004020202020204" pitchFamily="34" charset="0"/>
                <a:cs typeface="Aptos" panose="020B0004020202020204" pitchFamily="34" charset="0"/>
              </a:rPr>
              <a:t>Credit history is a strong determinant of loan approval.</a:t>
            </a:r>
          </a:p>
          <a:p>
            <a:pPr marL="400050" indent="-285750">
              <a:spcBef>
                <a:spcPts val="900"/>
              </a:spcBef>
              <a:spcAft>
                <a:spcPts val="900"/>
              </a:spcAft>
              <a:buFont typeface="Wingdings" panose="05000000000000000000" pitchFamily="2" charset="2"/>
              <a:buChar char="Ø"/>
            </a:pPr>
            <a:r>
              <a:rPr lang="en-US" sz="1800" dirty="0">
                <a:effectLst/>
                <a:latin typeface="Aptos" panose="020B0004020202020204" pitchFamily="34" charset="0"/>
                <a:ea typeface="Aptos" panose="020B0004020202020204" pitchFamily="34" charset="0"/>
                <a:cs typeface="Aptos" panose="020B0004020202020204" pitchFamily="34" charset="0"/>
              </a:rPr>
              <a:t>Loan applicants with no or poor credit history face challenges in getting approval.</a:t>
            </a:r>
          </a:p>
          <a:p>
            <a:pPr marL="400050" indent="-285750">
              <a:spcBef>
                <a:spcPts val="900"/>
              </a:spcBef>
              <a:spcAft>
                <a:spcPts val="900"/>
              </a:spcAft>
              <a:buFont typeface="Wingdings" panose="05000000000000000000" pitchFamily="2" charset="2"/>
              <a:buChar char="Ø"/>
            </a:pPr>
            <a:r>
              <a:rPr lang="en-US" sz="1800" dirty="0">
                <a:effectLst/>
                <a:latin typeface="Aptos" panose="020B0004020202020204" pitchFamily="34" charset="0"/>
                <a:ea typeface="Aptos" panose="020B0004020202020204" pitchFamily="34" charset="0"/>
                <a:cs typeface="Aptos" panose="020B0004020202020204" pitchFamily="34" charset="0"/>
              </a:rPr>
              <a:t>This insight can be used to improve loan eligibility criteria and risk assessment.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114300" marR="0" indent="0">
              <a:spcBef>
                <a:spcPts val="900"/>
              </a:spcBef>
              <a:spcAft>
                <a:spcPts val="900"/>
              </a:spcAft>
              <a:buNone/>
            </a:pPr>
            <a:endParaRPr lang="en-US" dirty="0">
              <a:latin typeface="Aptos" panose="020B0004020202020204" pitchFamily="34" charset="0"/>
            </a:endParaRPr>
          </a:p>
        </p:txBody>
      </p:sp>
      <p:pic>
        <p:nvPicPr>
          <p:cNvPr id="5" name="Audio 4">
            <a:hlinkClick r:id="" action="ppaction://media"/>
            <a:extLst>
              <a:ext uri="{FF2B5EF4-FFF2-40B4-BE49-F238E27FC236}">
                <a16:creationId xmlns:a16="http://schemas.microsoft.com/office/drawing/2014/main" id="{FE726D4D-721C-E1B1-901A-87EA47170B3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pic>
        <p:nvPicPr>
          <p:cNvPr id="2" name="Picture 1" descr="A graph showing a credit history status&#10;&#10;AI-generated content may be incorrect.">
            <a:extLst>
              <a:ext uri="{FF2B5EF4-FFF2-40B4-BE49-F238E27FC236}">
                <a16:creationId xmlns:a16="http://schemas.microsoft.com/office/drawing/2014/main" id="{241601B3-E688-27D5-3AC9-B80F4E9222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78057" y="666719"/>
            <a:ext cx="6066870" cy="4319951"/>
          </a:xfrm>
          <a:prstGeom prst="rect">
            <a:avLst/>
          </a:prstGeom>
          <a:noFill/>
          <a:ln>
            <a:noFill/>
          </a:ln>
        </p:spPr>
      </p:pic>
    </p:spTree>
    <p:extLst>
      <p:ext uri="{BB962C8B-B14F-4D97-AF65-F5344CB8AC3E}">
        <p14:creationId xmlns:p14="http://schemas.microsoft.com/office/powerpoint/2010/main" val="1360300112"/>
      </p:ext>
    </p:extLst>
  </p:cSld>
  <p:clrMapOvr>
    <a:masterClrMapping/>
  </p:clrMapOvr>
  <mc:AlternateContent xmlns:mc="http://schemas.openxmlformats.org/markup-compatibility/2006">
    <mc:Choice xmlns:p14="http://schemas.microsoft.com/office/powerpoint/2010/main" Requires="p14">
      <p:transition spd="slow" p14:dur="2000" advTm="39684"/>
    </mc:Choice>
    <mc:Fallback>
      <p:transition spd="slow" advTm="39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1B21B-CC8B-F321-B693-AF7487D5A7A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0242A60-1671-0856-736B-D3B503FE29FD}"/>
              </a:ext>
            </a:extLst>
          </p:cNvPr>
          <p:cNvSpPr>
            <a:spLocks noGrp="1"/>
          </p:cNvSpPr>
          <p:nvPr>
            <p:ph type="title"/>
          </p:nvPr>
        </p:nvSpPr>
        <p:spPr>
          <a:xfrm>
            <a:off x="1127051" y="595422"/>
            <a:ext cx="4036241" cy="1247677"/>
          </a:xfrm>
        </p:spPr>
        <p:txBody>
          <a:bodyPr>
            <a:noAutofit/>
          </a:bodyPr>
          <a:lstStyle/>
          <a:p>
            <a:pPr marL="457200" marR="0">
              <a:lnSpc>
                <a:spcPct val="116000"/>
              </a:lnSpc>
              <a:spcAft>
                <a:spcPts val="800"/>
              </a:spcAft>
            </a:pPr>
            <a:r>
              <a:rPr lang="en-US" sz="1800" b="1" u="sng" dirty="0">
                <a:effectLst/>
                <a:latin typeface="Aptos" panose="020B0004020202020204" pitchFamily="34" charset="0"/>
                <a:ea typeface="Aptos" panose="020B0004020202020204" pitchFamily="34" charset="0"/>
                <a:cs typeface="Aptos" panose="020B0004020202020204" pitchFamily="34" charset="0"/>
              </a:rPr>
              <a:t>Outcome of Income vs. Loan Amount Plot, Scatter plot:</a:t>
            </a:r>
            <a:endParaRPr lang="en-US" sz="18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6" name="Content Placeholder 10">
            <a:extLst>
              <a:ext uri="{FF2B5EF4-FFF2-40B4-BE49-F238E27FC236}">
                <a16:creationId xmlns:a16="http://schemas.microsoft.com/office/drawing/2014/main" id="{1D239F03-B27C-B46F-3FC5-C4FDE8884047}"/>
              </a:ext>
            </a:extLst>
          </p:cNvPr>
          <p:cNvSpPr>
            <a:spLocks noGrp="1"/>
          </p:cNvSpPr>
          <p:nvPr>
            <p:ph idx="1"/>
          </p:nvPr>
        </p:nvSpPr>
        <p:spPr>
          <a:xfrm>
            <a:off x="1127051" y="1510986"/>
            <a:ext cx="4219955" cy="3836028"/>
          </a:xfrm>
        </p:spPr>
        <p:txBody>
          <a:bodyPr>
            <a:normAutofit fontScale="92500"/>
          </a:bodyPr>
          <a:lstStyle/>
          <a:p>
            <a:pPr marL="400050" marR="0" indent="-285750">
              <a:lnSpc>
                <a:spcPct val="116000"/>
              </a:lnSpc>
              <a:spcAft>
                <a:spcPts val="800"/>
              </a:spcAft>
              <a:buFont typeface="Wingdings" panose="05000000000000000000" pitchFamily="2" charset="2"/>
              <a:buChar char="Ø"/>
            </a:pPr>
            <a:r>
              <a:rPr lang="en-US" sz="1800" dirty="0">
                <a:effectLst/>
                <a:latin typeface="Aptos" panose="020B0004020202020204" pitchFamily="34" charset="0"/>
                <a:ea typeface="Aptos" panose="020B0004020202020204" pitchFamily="34" charset="0"/>
                <a:cs typeface="Aptos" panose="020B0004020202020204" pitchFamily="34" charset="0"/>
              </a:rPr>
              <a:t>There may not be a strong linear correlation between income and loan amount.</a:t>
            </a:r>
          </a:p>
          <a:p>
            <a:pPr marL="400050" marR="0" indent="-285750">
              <a:lnSpc>
                <a:spcPct val="116000"/>
              </a:lnSpc>
              <a:spcAft>
                <a:spcPts val="800"/>
              </a:spcAft>
              <a:buFont typeface="Wingdings" panose="05000000000000000000" pitchFamily="2" charset="2"/>
              <a:buChar char="Ø"/>
            </a:pPr>
            <a:r>
              <a:rPr lang="en-US" sz="1800" dirty="0">
                <a:effectLst/>
                <a:latin typeface="Aptos" panose="020B0004020202020204" pitchFamily="34" charset="0"/>
                <a:ea typeface="Aptos" panose="020B0004020202020204" pitchFamily="34" charset="0"/>
                <a:cs typeface="Aptos" panose="020B0004020202020204" pitchFamily="34" charset="0"/>
              </a:rPr>
              <a:t>Some low-income applicants still receive high loan amounts, indicating other factors (like credit history) play a crucial role.</a:t>
            </a:r>
          </a:p>
          <a:p>
            <a:pPr marL="400050" marR="0" indent="-285750">
              <a:lnSpc>
                <a:spcPct val="116000"/>
              </a:lnSpc>
              <a:spcAft>
                <a:spcPts val="800"/>
              </a:spcAft>
              <a:buFont typeface="Wingdings" panose="05000000000000000000" pitchFamily="2" charset="2"/>
              <a:buChar char="Ø"/>
            </a:pPr>
            <a:r>
              <a:rPr lang="en-US" sz="1800" dirty="0">
                <a:effectLst/>
                <a:latin typeface="Aptos" panose="020B0004020202020204" pitchFamily="34" charset="0"/>
                <a:ea typeface="Aptos" panose="020B0004020202020204" pitchFamily="34" charset="0"/>
                <a:cs typeface="Aptos" panose="020B0004020202020204" pitchFamily="34" charset="0"/>
              </a:rPr>
              <a:t>The presence of outliers suggests a need for further investigation, possibly by normalizing income values.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a:spcBef>
                <a:spcPts val="900"/>
              </a:spcBef>
              <a:spcAft>
                <a:spcPts val="900"/>
              </a:spcAft>
            </a:pPr>
            <a:endParaRPr lang="en-US" dirty="0">
              <a:latin typeface="Aptos" panose="020B0004020202020204" pitchFamily="34" charset="0"/>
            </a:endParaRPr>
          </a:p>
        </p:txBody>
      </p:sp>
      <p:pic>
        <p:nvPicPr>
          <p:cNvPr id="5" name="Audio 4">
            <a:hlinkClick r:id="" action="ppaction://media"/>
            <a:extLst>
              <a:ext uri="{FF2B5EF4-FFF2-40B4-BE49-F238E27FC236}">
                <a16:creationId xmlns:a16="http://schemas.microsoft.com/office/drawing/2014/main" id="{560AA1C0-D1DA-8D8E-28BA-16EA2331DB1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pic>
        <p:nvPicPr>
          <p:cNvPr id="2" name="Picture 1" descr="A graph showing a number of blue and orange dots&#10;&#10;AI-generated content may be incorrect.">
            <a:extLst>
              <a:ext uri="{FF2B5EF4-FFF2-40B4-BE49-F238E27FC236}">
                <a16:creationId xmlns:a16="http://schemas.microsoft.com/office/drawing/2014/main" id="{C1F40D0E-6DBA-564C-D950-109B1B135C0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92701" y="690574"/>
            <a:ext cx="5977934" cy="4027730"/>
          </a:xfrm>
          <a:prstGeom prst="rect">
            <a:avLst/>
          </a:prstGeom>
          <a:noFill/>
          <a:ln>
            <a:noFill/>
          </a:ln>
        </p:spPr>
      </p:pic>
    </p:spTree>
    <p:extLst>
      <p:ext uri="{BB962C8B-B14F-4D97-AF65-F5344CB8AC3E}">
        <p14:creationId xmlns:p14="http://schemas.microsoft.com/office/powerpoint/2010/main" val="1170665626"/>
      </p:ext>
    </p:extLst>
  </p:cSld>
  <p:clrMapOvr>
    <a:masterClrMapping/>
  </p:clrMapOvr>
  <mc:AlternateContent xmlns:mc="http://schemas.openxmlformats.org/markup-compatibility/2006">
    <mc:Choice xmlns:p14="http://schemas.microsoft.com/office/powerpoint/2010/main" Requires="p14">
      <p:transition spd="slow" p14:dur="2000" advTm="55799"/>
    </mc:Choice>
    <mc:Fallback>
      <p:transition spd="slow" advTm="55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CE3A1-1A58-3BAA-1F29-789D9BF2C46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8BB148D-D7D4-A8AB-F899-E6D147E4F38F}"/>
              </a:ext>
            </a:extLst>
          </p:cNvPr>
          <p:cNvSpPr>
            <a:spLocks noGrp="1"/>
          </p:cNvSpPr>
          <p:nvPr>
            <p:ph type="title"/>
          </p:nvPr>
        </p:nvSpPr>
        <p:spPr>
          <a:xfrm>
            <a:off x="1178787" y="643097"/>
            <a:ext cx="3399229" cy="1015582"/>
          </a:xfrm>
        </p:spPr>
        <p:txBody>
          <a:bodyPr>
            <a:noAutofit/>
          </a:bodyPr>
          <a:lstStyle/>
          <a:p>
            <a:pPr marL="457200" marR="0">
              <a:lnSpc>
                <a:spcPct val="116000"/>
              </a:lnSpc>
              <a:spcAft>
                <a:spcPts val="800"/>
              </a:spcAft>
            </a:pPr>
            <a:r>
              <a:rPr lang="en-US" sz="1800" b="1" u="sng" dirty="0">
                <a:effectLst/>
                <a:latin typeface="Aptos" panose="020B0004020202020204" pitchFamily="34" charset="0"/>
                <a:ea typeface="Aptos" panose="020B0004020202020204" pitchFamily="34" charset="0"/>
                <a:cs typeface="Aptos" panose="020B0004020202020204" pitchFamily="34" charset="0"/>
              </a:rPr>
              <a:t>Education Level Plot with Bar diagram:</a:t>
            </a:r>
            <a:endParaRPr lang="en-US" sz="18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6" name="Content Placeholder 10">
            <a:extLst>
              <a:ext uri="{FF2B5EF4-FFF2-40B4-BE49-F238E27FC236}">
                <a16:creationId xmlns:a16="http://schemas.microsoft.com/office/drawing/2014/main" id="{EC7EBA4D-71D2-6C9E-7489-0E2273078E3D}"/>
              </a:ext>
            </a:extLst>
          </p:cNvPr>
          <p:cNvSpPr>
            <a:spLocks noGrp="1"/>
          </p:cNvSpPr>
          <p:nvPr>
            <p:ph idx="1"/>
          </p:nvPr>
        </p:nvSpPr>
        <p:spPr>
          <a:xfrm>
            <a:off x="1053263" y="1549373"/>
            <a:ext cx="3650278" cy="3759253"/>
          </a:xfrm>
        </p:spPr>
        <p:txBody>
          <a:bodyPr>
            <a:normAutofit/>
          </a:bodyPr>
          <a:lstStyle/>
          <a:p>
            <a:pPr marL="400050" indent="-285750">
              <a:spcBef>
                <a:spcPts val="900"/>
              </a:spcBef>
              <a:spcAft>
                <a:spcPts val="900"/>
              </a:spcAft>
              <a:buFont typeface="Wingdings" panose="05000000000000000000" pitchFamily="2" charset="2"/>
              <a:buChar char="Ø"/>
            </a:pPr>
            <a:r>
              <a:rPr lang="en-US" sz="1800" dirty="0">
                <a:effectLst/>
                <a:latin typeface="Aptos" panose="020B0004020202020204" pitchFamily="34" charset="0"/>
                <a:ea typeface="Aptos" panose="020B0004020202020204" pitchFamily="34" charset="0"/>
                <a:cs typeface="Aptos" panose="020B0004020202020204" pitchFamily="34" charset="0"/>
              </a:rPr>
              <a:t>Education level influences loan approval but is likely not the sole deciding factor.</a:t>
            </a:r>
          </a:p>
          <a:p>
            <a:pPr marL="400050" indent="-285750">
              <a:spcBef>
                <a:spcPts val="900"/>
              </a:spcBef>
              <a:spcAft>
                <a:spcPts val="900"/>
              </a:spcAft>
              <a:buFont typeface="Wingdings" panose="05000000000000000000" pitchFamily="2" charset="2"/>
              <a:buChar char="Ø"/>
            </a:pPr>
            <a:r>
              <a:rPr lang="en-US" sz="1800" dirty="0">
                <a:effectLst/>
                <a:latin typeface="Aptos" panose="020B0004020202020204" pitchFamily="34" charset="0"/>
                <a:ea typeface="Aptos" panose="020B0004020202020204" pitchFamily="34" charset="0"/>
                <a:cs typeface="Aptos" panose="020B0004020202020204" pitchFamily="34" charset="0"/>
              </a:rPr>
              <a:t>Additional factors such as income, credit history, and employment type may also play a role.</a:t>
            </a:r>
          </a:p>
          <a:p>
            <a:pPr marL="400050" indent="-285750">
              <a:spcBef>
                <a:spcPts val="900"/>
              </a:spcBef>
              <a:spcAft>
                <a:spcPts val="900"/>
              </a:spcAft>
              <a:buFont typeface="Wingdings" panose="05000000000000000000" pitchFamily="2" charset="2"/>
              <a:buChar char="Ø"/>
            </a:pPr>
            <a:r>
              <a:rPr lang="en-US" sz="1800" dirty="0">
                <a:effectLst/>
                <a:latin typeface="Aptos" panose="020B0004020202020204" pitchFamily="34" charset="0"/>
                <a:ea typeface="Aptos" panose="020B0004020202020204" pitchFamily="34" charset="0"/>
                <a:cs typeface="Aptos" panose="020B0004020202020204" pitchFamily="34" charset="0"/>
              </a:rPr>
              <a:t>The bank might consider alternative risk assessment methods for non-graduates to improve approval fairness.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a:spcBef>
                <a:spcPts val="900"/>
              </a:spcBef>
              <a:spcAft>
                <a:spcPts val="900"/>
              </a:spcAft>
            </a:pPr>
            <a:endParaRPr lang="en-US" sz="1800" dirty="0">
              <a:effectLst/>
              <a:latin typeface="Aptos" panose="020B0004020202020204" pitchFamily="34" charset="0"/>
              <a:ea typeface="Cambria" panose="02040503050406030204" pitchFamily="18"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42A1E0D7-F4FD-54C9-709B-462BB7A5E47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pic>
        <p:nvPicPr>
          <p:cNvPr id="2" name="Picture 1">
            <a:extLst>
              <a:ext uri="{FF2B5EF4-FFF2-40B4-BE49-F238E27FC236}">
                <a16:creationId xmlns:a16="http://schemas.microsoft.com/office/drawing/2014/main" id="{E8145D6F-1A8E-60DF-BD8A-FE59FCC6BE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70057" y="995362"/>
            <a:ext cx="5986803" cy="4289019"/>
          </a:xfrm>
          <a:prstGeom prst="rect">
            <a:avLst/>
          </a:prstGeom>
          <a:noFill/>
          <a:ln>
            <a:noFill/>
          </a:ln>
        </p:spPr>
      </p:pic>
    </p:spTree>
    <p:extLst>
      <p:ext uri="{BB962C8B-B14F-4D97-AF65-F5344CB8AC3E}">
        <p14:creationId xmlns:p14="http://schemas.microsoft.com/office/powerpoint/2010/main" val="3688459083"/>
      </p:ext>
    </p:extLst>
  </p:cSld>
  <p:clrMapOvr>
    <a:masterClrMapping/>
  </p:clrMapOvr>
  <mc:AlternateContent xmlns:mc="http://schemas.openxmlformats.org/markup-compatibility/2006">
    <mc:Choice xmlns:p14="http://schemas.microsoft.com/office/powerpoint/2010/main" Requires="p14">
      <p:transition spd="slow" p14:dur="2000" advTm="38613"/>
    </mc:Choice>
    <mc:Fallback>
      <p:transition spd="slow" advTm="38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Override1.xml><?xml version="1.0" encoding="utf-8"?>
<a:themeOverride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docProps/app.xml><?xml version="1.0" encoding="utf-8"?>
<Properties xmlns="http://schemas.openxmlformats.org/officeDocument/2006/extended-properties" xmlns:vt="http://schemas.openxmlformats.org/officeDocument/2006/docPropsVTypes">
  <Template/>
  <TotalTime>6588</TotalTime>
  <Words>839</Words>
  <Application>Microsoft Office PowerPoint</Application>
  <PresentationFormat>Widescreen</PresentationFormat>
  <Paragraphs>99</Paragraphs>
  <Slides>13</Slides>
  <Notes>0</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Aptos</vt:lpstr>
      <vt:lpstr>Aptos Display</vt:lpstr>
      <vt:lpstr>Arial</vt:lpstr>
      <vt:lpstr>Calibri</vt:lpstr>
      <vt:lpstr>Cambria</vt:lpstr>
      <vt:lpstr>Century Gothic</vt:lpstr>
      <vt:lpstr>Ginto</vt:lpstr>
      <vt:lpstr>Wingdings</vt:lpstr>
      <vt:lpstr>Wingdings 3</vt:lpstr>
      <vt:lpstr>Wisp</vt:lpstr>
      <vt:lpstr>  Home Loan Approval Predictor</vt:lpstr>
      <vt:lpstr>Introduction</vt:lpstr>
      <vt:lpstr>Background and Data Sources</vt:lpstr>
      <vt:lpstr>Datasets : test.csv from www.kaggle.com train.csv from www.kaggle.com </vt:lpstr>
      <vt:lpstr>Methods/Steps</vt:lpstr>
      <vt:lpstr>Distribution of Loan Amount with Histogram plot :</vt:lpstr>
      <vt:lpstr>Outcome of Loan Approval by Credit History Plot with Bar diagram:</vt:lpstr>
      <vt:lpstr>Outcome of Income vs. Loan Amount Plot, Scatter plot:</vt:lpstr>
      <vt:lpstr>Education Level Plot with Bar diagram:</vt:lpstr>
      <vt:lpstr>Outcome of Loan Amount Distribution by Property Area Plot</vt:lpstr>
      <vt:lpstr>Outcome of Correlation Heatmap:   </vt:lpstr>
      <vt:lpstr>ML Algorithms Outcome:   </vt:lpstr>
      <vt:lpstr>Thanks!!! </vt:lpstr>
    </vt:vector>
  </TitlesOfParts>
  <Company>Fiserv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Mukherjee, Chitramoy (Omaha)</dc:creator>
  <cp:lastModifiedBy>Mukherjee, Chitramoy (Omaha)</cp:lastModifiedBy>
  <cp:revision>1</cp:revision>
  <dcterms:created xsi:type="dcterms:W3CDTF">2024-10-16T02:54:29Z</dcterms:created>
  <dcterms:modified xsi:type="dcterms:W3CDTF">2025-03-01T14:11:15Z</dcterms:modified>
</cp:coreProperties>
</file>